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8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B012-E324-45D4-9354-CFEF11E28247}" type="datetimeFigureOut">
              <a:rPr lang="zh-CN" altLang="en-US" smtClean="0"/>
              <a:t>2020/6/5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F8BD-5928-4505-A2C4-FCAD3F2593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85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 Rounded MT Bold" pitchFamily="34" charset="0"/>
                <a:ea typeface="黑体" pitchFamily="49" charset="-122"/>
              </a:defRPr>
            </a:lvl9pPr>
          </a:lstStyle>
          <a:p>
            <a:pPr eaLnBrk="1" hangingPunct="1"/>
            <a:fld id="{D9AA65F2-4B1C-4DDB-AD86-A097AE0712D1}" type="slidenum">
              <a:rPr lang="zh-CN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133600"/>
            <a:ext cx="7127875" cy="10795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9550" y="350043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1BEC-FA2D-4F7C-A6DB-A5DF46BCD93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6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8437-9E78-4EBB-B1D8-4A394ED022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2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FAF2-39E2-44FA-A062-7F629AFEBCB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5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5059-908C-452F-BA07-213FFC2E9D2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5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25B5-D944-40F3-9681-35511BAEE1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98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98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3731-DB2F-483F-B425-7D397224F95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1983-317E-4495-A66A-E4A671562E1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4A2E-AE4F-4010-9F7B-220E2DEF0BC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BC22-654D-49C7-981D-D0B61785038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1B6D-6F96-450C-95DD-4B442D430F8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F2A-AF78-4AEC-9E48-0057D7714EB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9850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1D774-2ED5-46FD-9DA2-8A36FC6B469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2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28688" y="317500"/>
            <a:ext cx="7603752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9600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反对</a:t>
            </a:r>
            <a:r>
              <a:rPr lang="zh-CN" altLang="en-US" sz="9600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校园欺凌</a:t>
            </a:r>
            <a:endParaRPr lang="en-US" altLang="zh-CN" sz="9600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9600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争做阳光</a:t>
            </a:r>
            <a:r>
              <a:rPr lang="zh-CN" altLang="en-US" sz="9600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少年</a:t>
            </a:r>
            <a:endParaRPr lang="en-US" altLang="zh-CN" sz="9600" b="1" dirty="0" smtClean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zh-CN" sz="4400" b="1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6600" b="1" dirty="0">
                <a:solidFill>
                  <a:srgbClr val="CC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果子市</a:t>
            </a:r>
            <a:r>
              <a:rPr lang="zh-CN" altLang="en-US" sz="6600" b="1" dirty="0" smtClean="0">
                <a:solidFill>
                  <a:srgbClr val="CC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小学</a:t>
            </a:r>
            <a:endParaRPr lang="en-US" altLang="zh-CN" sz="6600" b="1" dirty="0" smtClean="0">
              <a:solidFill>
                <a:srgbClr val="CC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6600" b="1" dirty="0" smtClean="0">
                <a:solidFill>
                  <a:srgbClr val="CC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主题班会</a:t>
            </a:r>
            <a:endParaRPr lang="en-US" altLang="zh-CN" sz="6600" b="1" dirty="0" smtClean="0">
              <a:solidFill>
                <a:srgbClr val="CC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96914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620688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中华人民共和国治安管理处罚法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第四十三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 殴打他人的，或者故意伤害他人身体的，处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日以上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日以下拘留，并处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元以上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元以下罚款；情节较轻的，处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日以下拘留或者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元以下罚款。</a:t>
            </a:r>
          </a:p>
        </p:txBody>
      </p:sp>
    </p:spTree>
    <p:extLst>
      <p:ext uri="{BB962C8B-B14F-4D97-AF65-F5344CB8AC3E}">
        <p14:creationId xmlns:p14="http://schemas.microsoft.com/office/powerpoint/2010/main" val="1448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9269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smtClean="0">
                <a:latin typeface="微软雅黑" pitchFamily="34" charset="-122"/>
                <a:ea typeface="微软雅黑" pitchFamily="34" charset="-122"/>
              </a:rPr>
              <a:t>    我们</a:t>
            </a:r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共同在一个班级学习、成长，就应当互相帮助、互相谅解、互相包容，为了个人的健康成长、为了每个家庭的幸福、为了班级荣誉，让我们远离校园欺凌，幸福成长。</a:t>
            </a:r>
          </a:p>
        </p:txBody>
      </p:sp>
    </p:spTree>
    <p:extLst>
      <p:ext uri="{BB962C8B-B14F-4D97-AF65-F5344CB8AC3E}">
        <p14:creationId xmlns:p14="http://schemas.microsoft.com/office/powerpoint/2010/main" val="175598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5"/>
            <a:ext cx="9144000" cy="684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914168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1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" y="0"/>
            <a:ext cx="9130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54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07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2" y="0"/>
            <a:ext cx="9149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7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4"/>
            <a:ext cx="9144000" cy="684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65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9269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中华人民共和国民法典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第七编　　侵权责任</a:t>
            </a:r>
          </a:p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　　损害赔偿</a:t>
            </a:r>
          </a:p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第一千一百七十九条　侵害他人造成人身损害的，应当赔偿医疗费、护理费、交通费、营养费、住院伙食补助费等为治疗和康复支出的合理费用，以及因误工减少的收入。造成残疾的，还应当赔偿辅助器具费和残疾赔偿金；造成死亡的，还应当赔偿丧葬费和死亡赔偿金。</a:t>
            </a:r>
          </a:p>
        </p:txBody>
      </p:sp>
    </p:spTree>
    <p:extLst>
      <p:ext uri="{BB962C8B-B14F-4D97-AF65-F5344CB8AC3E}">
        <p14:creationId xmlns:p14="http://schemas.microsoft.com/office/powerpoint/2010/main" val="17974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鱼水之情">
  <a:themeElements>
    <a:clrScheme name="鱼水之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鱼水之情">
      <a:majorFont>
        <a:latin typeface="Arial Black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鱼水之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鱼水之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鱼水之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113</Words>
  <Application>Microsoft Office PowerPoint</Application>
  <PresentationFormat>全屏显示(4:3)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鱼水之情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zhanghua</dc:creator>
  <cp:lastModifiedBy>fanweili</cp:lastModifiedBy>
  <cp:revision>30</cp:revision>
  <dcterms:created xsi:type="dcterms:W3CDTF">2018-11-26T07:48:07Z</dcterms:created>
  <dcterms:modified xsi:type="dcterms:W3CDTF">2020-06-05T01:58:22Z</dcterms:modified>
</cp:coreProperties>
</file>