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54E946D-56FE-4DEE-AEC1-879B681C11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767F019B-9053-4F27-A1D1-77A5402C85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单击以编辑母版副标题样式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477FD3DD-65ED-4196-ACBD-6E81D1EC98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C33D7-610B-455D-9216-DE220CD16D22}" type="datetimeFigureOut">
              <a:rPr lang="zh-CN" altLang="en-US" smtClean="0"/>
              <a:t>2020/6/17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DAF7E892-F6B2-438C-9656-1E66580DB6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56C516D3-633D-48E3-8CEE-219F4AB3E4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2C463-44D7-4F96-824C-81A77045735C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8" name="图片 7">
            <a:extLst>
              <a:ext uri="{FF2B5EF4-FFF2-40B4-BE49-F238E27FC236}">
                <a16:creationId xmlns:a16="http://schemas.microsoft.com/office/drawing/2014/main" id="{6B48E62E-F1A7-4956-8180-7915AF419D51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0020" y="-20954"/>
            <a:ext cx="12618720" cy="483688"/>
          </a:xfrm>
          <a:prstGeom prst="rect">
            <a:avLst/>
          </a:prstGeom>
        </p:spPr>
      </p:pic>
      <p:pic>
        <p:nvPicPr>
          <p:cNvPr id="9" name="图片 8">
            <a:extLst>
              <a:ext uri="{FF2B5EF4-FFF2-40B4-BE49-F238E27FC236}">
                <a16:creationId xmlns:a16="http://schemas.microsoft.com/office/drawing/2014/main" id="{EB27D1DB-D96D-4C57-A9C4-EDBAA6F7B15C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0020" y="6479631"/>
            <a:ext cx="12618720" cy="483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24880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0A61208-B771-469B-A59B-5270C5AE56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11FFDCC4-1513-46F6-B2DD-C1F306FED6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66168903-1F2F-4B7A-A080-6278185811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C33D7-610B-455D-9216-DE220CD16D22}" type="datetimeFigureOut">
              <a:rPr lang="zh-CN" altLang="en-US" smtClean="0"/>
              <a:t>2020/6/17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4655D12A-C5CC-4415-8EDB-9BCE0D0AA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2D62AEE1-F982-44DB-8498-28C0467BEC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2C463-44D7-4F96-824C-81A77045735C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9" name="图片 8">
            <a:extLst>
              <a:ext uri="{FF2B5EF4-FFF2-40B4-BE49-F238E27FC236}">
                <a16:creationId xmlns:a16="http://schemas.microsoft.com/office/drawing/2014/main" id="{6B48E62E-F1A7-4956-8180-7915AF419D5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0020" y="-20954"/>
            <a:ext cx="12618720" cy="483688"/>
          </a:xfrm>
          <a:prstGeom prst="rect">
            <a:avLst/>
          </a:prstGeom>
        </p:spPr>
      </p:pic>
      <p:pic>
        <p:nvPicPr>
          <p:cNvPr id="10" name="图片 9">
            <a:extLst>
              <a:ext uri="{FF2B5EF4-FFF2-40B4-BE49-F238E27FC236}">
                <a16:creationId xmlns:a16="http://schemas.microsoft.com/office/drawing/2014/main" id="{EB27D1DB-D96D-4C57-A9C4-EDBAA6F7B15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0020" y="6479631"/>
            <a:ext cx="12618720" cy="483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6108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9D9CADF8-4E04-4373-AF63-74379B8AC9C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7E050990-1E59-4FF3-9A56-CE79571DE6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0CC48AC6-EF64-4DE1-BD30-7396E01712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C33D7-610B-455D-9216-DE220CD16D22}" type="datetimeFigureOut">
              <a:rPr lang="zh-CN" altLang="en-US" smtClean="0"/>
              <a:t>2020/6/17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1E92E856-D37F-4CF7-BB6B-F7FFE5B910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93E1EDD9-CF82-4C51-81C2-A331174ADF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2C463-44D7-4F96-824C-81A77045735C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9" name="图片 8">
            <a:extLst>
              <a:ext uri="{FF2B5EF4-FFF2-40B4-BE49-F238E27FC236}">
                <a16:creationId xmlns:a16="http://schemas.microsoft.com/office/drawing/2014/main" id="{6B48E62E-F1A7-4956-8180-7915AF419D5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0020" y="-20954"/>
            <a:ext cx="12618720" cy="483688"/>
          </a:xfrm>
          <a:prstGeom prst="rect">
            <a:avLst/>
          </a:prstGeom>
        </p:spPr>
      </p:pic>
      <p:pic>
        <p:nvPicPr>
          <p:cNvPr id="10" name="图片 9">
            <a:extLst>
              <a:ext uri="{FF2B5EF4-FFF2-40B4-BE49-F238E27FC236}">
                <a16:creationId xmlns:a16="http://schemas.microsoft.com/office/drawing/2014/main" id="{EB27D1DB-D96D-4C57-A9C4-EDBAA6F7B15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0020" y="6479631"/>
            <a:ext cx="12618720" cy="483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09188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1ABE9DA-D795-4A75-B025-FE6B6D26C3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BECE069-BDC7-481C-B4B6-50879AC21C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D628722E-D606-481D-8AF2-1FADA89F92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C33D7-610B-455D-9216-DE220CD16D22}" type="datetimeFigureOut">
              <a:rPr lang="zh-CN" altLang="en-US" smtClean="0"/>
              <a:t>2020/6/17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9EF34CDC-1040-4BAA-9051-B199824B3A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A1E9D2DF-6B05-40D5-984D-0C216B3E45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2C463-44D7-4F96-824C-81A77045735C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10" name="图片 9">
            <a:extLst>
              <a:ext uri="{FF2B5EF4-FFF2-40B4-BE49-F238E27FC236}">
                <a16:creationId xmlns:a16="http://schemas.microsoft.com/office/drawing/2014/main" id="{6B48E62E-F1A7-4956-8180-7915AF419D5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0020" y="-20954"/>
            <a:ext cx="12618720" cy="483688"/>
          </a:xfrm>
          <a:prstGeom prst="rect">
            <a:avLst/>
          </a:prstGeom>
        </p:spPr>
      </p:pic>
      <p:pic>
        <p:nvPicPr>
          <p:cNvPr id="11" name="图片 10">
            <a:extLst>
              <a:ext uri="{FF2B5EF4-FFF2-40B4-BE49-F238E27FC236}">
                <a16:creationId xmlns:a16="http://schemas.microsoft.com/office/drawing/2014/main" id="{EB27D1DB-D96D-4C57-A9C4-EDBAA6F7B15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0020" y="6479631"/>
            <a:ext cx="12618720" cy="483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20786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3540C53-1AB9-4AC5-9207-AD8AF8BF43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81FD2D3D-35FF-4B7B-A857-DED6FDB0D9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C8C8B767-FC44-4291-80B2-767FE93C94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C33D7-610B-455D-9216-DE220CD16D22}" type="datetimeFigureOut">
              <a:rPr lang="zh-CN" altLang="en-US" smtClean="0"/>
              <a:t>2020/6/17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E23BB1CF-787F-4ABA-8A4D-FAD64A1C2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920BA0DB-9D37-4A2F-A184-56BE0A447D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2C463-44D7-4F96-824C-81A77045735C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9" name="图片 8">
            <a:extLst>
              <a:ext uri="{FF2B5EF4-FFF2-40B4-BE49-F238E27FC236}">
                <a16:creationId xmlns:a16="http://schemas.microsoft.com/office/drawing/2014/main" id="{6B48E62E-F1A7-4956-8180-7915AF419D5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0020" y="-20954"/>
            <a:ext cx="12618720" cy="483688"/>
          </a:xfrm>
          <a:prstGeom prst="rect">
            <a:avLst/>
          </a:prstGeom>
        </p:spPr>
      </p:pic>
      <p:pic>
        <p:nvPicPr>
          <p:cNvPr id="10" name="图片 9">
            <a:extLst>
              <a:ext uri="{FF2B5EF4-FFF2-40B4-BE49-F238E27FC236}">
                <a16:creationId xmlns:a16="http://schemas.microsoft.com/office/drawing/2014/main" id="{EB27D1DB-D96D-4C57-A9C4-EDBAA6F7B15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0020" y="6479631"/>
            <a:ext cx="12618720" cy="483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2784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A2FC441-D2BF-405C-A4B3-16832C04C8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9CCFF41-FD23-418C-829E-8B3C1B26C73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B9253AF5-7A91-4125-9751-A4483193DF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5B19EADC-C0A9-4619-86C7-652562990E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C33D7-610B-455D-9216-DE220CD16D22}" type="datetimeFigureOut">
              <a:rPr lang="zh-CN" altLang="en-US" smtClean="0"/>
              <a:t>2020/6/17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40721A78-D832-4EC9-AAE9-7FF52455C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CE20E46D-8234-42E3-AF3E-BEB3657AFA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2C463-44D7-4F96-824C-81A77045735C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10" name="图片 9">
            <a:extLst>
              <a:ext uri="{FF2B5EF4-FFF2-40B4-BE49-F238E27FC236}">
                <a16:creationId xmlns:a16="http://schemas.microsoft.com/office/drawing/2014/main" id="{6B48E62E-F1A7-4956-8180-7915AF419D5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0020" y="-20954"/>
            <a:ext cx="12618720" cy="483688"/>
          </a:xfrm>
          <a:prstGeom prst="rect">
            <a:avLst/>
          </a:prstGeom>
        </p:spPr>
      </p:pic>
      <p:pic>
        <p:nvPicPr>
          <p:cNvPr id="11" name="图片 10">
            <a:extLst>
              <a:ext uri="{FF2B5EF4-FFF2-40B4-BE49-F238E27FC236}">
                <a16:creationId xmlns:a16="http://schemas.microsoft.com/office/drawing/2014/main" id="{EB27D1DB-D96D-4C57-A9C4-EDBAA6F7B15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0020" y="6479631"/>
            <a:ext cx="12618720" cy="483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8527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331D7E6-6399-4CDF-AAD4-54C69EBDA6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370846F7-6C82-4710-BBA4-2ACAD4E51A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ACC4C680-B2AB-4BBA-BE9F-196910B133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A84B8FE6-CB65-4E61-BBB0-BE5CEFDCACA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E7E71899-D9BF-4E89-B56F-47F8EE99039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70903DDF-57BB-44F2-8168-03C69291D7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C33D7-610B-455D-9216-DE220CD16D22}" type="datetimeFigureOut">
              <a:rPr lang="zh-CN" altLang="en-US" smtClean="0"/>
              <a:t>2020/6/17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8959319B-117F-4F94-9620-3A9D0FA0A5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68D88B43-F917-42CC-BF9A-900957CA43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2C463-44D7-4F96-824C-81A77045735C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12" name="图片 11">
            <a:extLst>
              <a:ext uri="{FF2B5EF4-FFF2-40B4-BE49-F238E27FC236}">
                <a16:creationId xmlns:a16="http://schemas.microsoft.com/office/drawing/2014/main" id="{6B48E62E-F1A7-4956-8180-7915AF419D5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0020" y="-20954"/>
            <a:ext cx="12618720" cy="483688"/>
          </a:xfrm>
          <a:prstGeom prst="rect">
            <a:avLst/>
          </a:prstGeom>
        </p:spPr>
      </p:pic>
      <p:pic>
        <p:nvPicPr>
          <p:cNvPr id="13" name="图片 12">
            <a:extLst>
              <a:ext uri="{FF2B5EF4-FFF2-40B4-BE49-F238E27FC236}">
                <a16:creationId xmlns:a16="http://schemas.microsoft.com/office/drawing/2014/main" id="{EB27D1DB-D96D-4C57-A9C4-EDBAA6F7B15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0020" y="6479631"/>
            <a:ext cx="12618720" cy="483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23186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A2C1074-C01F-4636-BC04-C7F79D8719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DC5F3E56-A96E-483B-8E6E-8D66FF1DB0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C33D7-610B-455D-9216-DE220CD16D22}" type="datetimeFigureOut">
              <a:rPr lang="zh-CN" altLang="en-US" smtClean="0"/>
              <a:t>2020/6/17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E0B4D6A9-6A47-439F-B2A3-5EC963E757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6E32CF65-8C61-4EC9-A0C4-D1FA5B5158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2C463-44D7-4F96-824C-81A77045735C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8" name="图片 7">
            <a:extLst>
              <a:ext uri="{FF2B5EF4-FFF2-40B4-BE49-F238E27FC236}">
                <a16:creationId xmlns:a16="http://schemas.microsoft.com/office/drawing/2014/main" id="{6B48E62E-F1A7-4956-8180-7915AF419D5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0020" y="-20954"/>
            <a:ext cx="12618720" cy="483688"/>
          </a:xfrm>
          <a:prstGeom prst="rect">
            <a:avLst/>
          </a:prstGeom>
        </p:spPr>
      </p:pic>
      <p:pic>
        <p:nvPicPr>
          <p:cNvPr id="9" name="图片 8">
            <a:extLst>
              <a:ext uri="{FF2B5EF4-FFF2-40B4-BE49-F238E27FC236}">
                <a16:creationId xmlns:a16="http://schemas.microsoft.com/office/drawing/2014/main" id="{EB27D1DB-D96D-4C57-A9C4-EDBAA6F7B15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0020" y="6479631"/>
            <a:ext cx="12618720" cy="483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7859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F58CEE94-4491-4A05-9DC8-46E3FD64F7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C33D7-610B-455D-9216-DE220CD16D22}" type="datetimeFigureOut">
              <a:rPr lang="zh-CN" altLang="en-US" smtClean="0"/>
              <a:t>2020/6/17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151240E7-5635-4966-9CDA-8499CFD792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48A4ACDB-E043-429C-B1E8-D4980F8CD4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2C463-44D7-4F96-824C-81A77045735C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7" name="图片 6">
            <a:extLst>
              <a:ext uri="{FF2B5EF4-FFF2-40B4-BE49-F238E27FC236}">
                <a16:creationId xmlns:a16="http://schemas.microsoft.com/office/drawing/2014/main" id="{6B48E62E-F1A7-4956-8180-7915AF419D5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0020" y="-20954"/>
            <a:ext cx="12618720" cy="483688"/>
          </a:xfrm>
          <a:prstGeom prst="rect">
            <a:avLst/>
          </a:prstGeom>
        </p:spPr>
      </p:pic>
      <p:pic>
        <p:nvPicPr>
          <p:cNvPr id="8" name="图片 7">
            <a:extLst>
              <a:ext uri="{FF2B5EF4-FFF2-40B4-BE49-F238E27FC236}">
                <a16:creationId xmlns:a16="http://schemas.microsoft.com/office/drawing/2014/main" id="{EB27D1DB-D96D-4C57-A9C4-EDBAA6F7B15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0020" y="6479631"/>
            <a:ext cx="12618720" cy="483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70808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220360E-D865-463C-B72B-F3C9807B44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0C055BF-12FD-4B67-A478-5ECD148F87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51901C50-390C-47EE-A755-E42520DCF2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BA8713B0-4103-476D-B99F-017AAAD2B6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C33D7-610B-455D-9216-DE220CD16D22}" type="datetimeFigureOut">
              <a:rPr lang="zh-CN" altLang="en-US" smtClean="0"/>
              <a:t>2020/6/17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50DE42AE-6481-44C1-8B9B-CBA4D0E0DA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8197F6B5-32AB-45FB-B371-9D6D27AA3D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2C463-44D7-4F96-824C-81A77045735C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10" name="图片 9">
            <a:extLst>
              <a:ext uri="{FF2B5EF4-FFF2-40B4-BE49-F238E27FC236}">
                <a16:creationId xmlns:a16="http://schemas.microsoft.com/office/drawing/2014/main" id="{6B48E62E-F1A7-4956-8180-7915AF419D5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0020" y="-20954"/>
            <a:ext cx="12618720" cy="483688"/>
          </a:xfrm>
          <a:prstGeom prst="rect">
            <a:avLst/>
          </a:prstGeom>
        </p:spPr>
      </p:pic>
      <p:pic>
        <p:nvPicPr>
          <p:cNvPr id="11" name="图片 10">
            <a:extLst>
              <a:ext uri="{FF2B5EF4-FFF2-40B4-BE49-F238E27FC236}">
                <a16:creationId xmlns:a16="http://schemas.microsoft.com/office/drawing/2014/main" id="{EB27D1DB-D96D-4C57-A9C4-EDBAA6F7B15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0020" y="6479631"/>
            <a:ext cx="12618720" cy="483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95115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E1EB552-8631-4BB6-B8EB-3036D8D79C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8FCAC6EF-BF60-4B56-970F-223F33101B6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BBC43584-DA9E-4097-9A84-0C94729097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DC0B3141-92B3-4738-9734-58BD6BD487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C33D7-610B-455D-9216-DE220CD16D22}" type="datetimeFigureOut">
              <a:rPr lang="zh-CN" altLang="en-US" smtClean="0"/>
              <a:t>2020/6/17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76874B2C-5F82-435E-86B5-F0CFD4A7F7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239034FA-4961-4196-BF98-FEA9819856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2C463-44D7-4F96-824C-81A77045735C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10" name="图片 9">
            <a:extLst>
              <a:ext uri="{FF2B5EF4-FFF2-40B4-BE49-F238E27FC236}">
                <a16:creationId xmlns:a16="http://schemas.microsoft.com/office/drawing/2014/main" id="{6B48E62E-F1A7-4956-8180-7915AF419D5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0020" y="-20954"/>
            <a:ext cx="12618720" cy="483688"/>
          </a:xfrm>
          <a:prstGeom prst="rect">
            <a:avLst/>
          </a:prstGeom>
        </p:spPr>
      </p:pic>
      <p:pic>
        <p:nvPicPr>
          <p:cNvPr id="11" name="图片 10">
            <a:extLst>
              <a:ext uri="{FF2B5EF4-FFF2-40B4-BE49-F238E27FC236}">
                <a16:creationId xmlns:a16="http://schemas.microsoft.com/office/drawing/2014/main" id="{EB27D1DB-D96D-4C57-A9C4-EDBAA6F7B15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0020" y="6479631"/>
            <a:ext cx="12618720" cy="483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40783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14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98B044A1-0FA0-44E9-812E-2777D90E61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9FF789F4-E50F-4864-8D49-41D8A3049C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C462BDB4-FFBA-4DA6-BB9B-E853720AB67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5C33D7-610B-455D-9216-DE220CD16D22}" type="datetimeFigureOut">
              <a:rPr lang="zh-CN" altLang="en-US" smtClean="0"/>
              <a:t>2020/6/17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0315F778-CE56-4742-B639-35DE1601C88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3DE593F7-84EA-4C46-923E-E5DD659A031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E2C463-44D7-4F96-824C-81A77045735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290148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15113806"/>
      </p:ext>
    </p:extLst>
  </p:cSld>
  <p:clrMapOvr>
    <a:masterClrMapping/>
  </p:clrMapOvr>
</p:sld>
</file>

<file path=ppt/theme/theme1.xml><?xml version="1.0" encoding="utf-8"?>
<a:theme xmlns:a="http://schemas.openxmlformats.org/drawingml/2006/main" name="二中篆字徽标模板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just">
          <a:lnSpc>
            <a:spcPct val="150000"/>
          </a:lnSpc>
          <a:defRPr sz="2400"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二中篆字徽标模板" id="{DC307310-4F7E-4317-857A-DD09E6D3DA12}" vid="{87037485-4E63-4C0D-AC64-01DBECE2DF9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二中篆字徽标模板</Template>
  <TotalTime>83</TotalTime>
  <Words>0</Words>
  <Application>Microsoft Office PowerPoint</Application>
  <PresentationFormat>宽屏</PresentationFormat>
  <Paragraphs>0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5" baseType="lpstr">
      <vt:lpstr>等线</vt:lpstr>
      <vt:lpstr>等线 Light</vt:lpstr>
      <vt:lpstr>Arial</vt:lpstr>
      <vt:lpstr>二中篆字徽标模板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China</cp:lastModifiedBy>
  <cp:revision>15</cp:revision>
  <dcterms:created xsi:type="dcterms:W3CDTF">2018-12-05T06:07:19Z</dcterms:created>
  <dcterms:modified xsi:type="dcterms:W3CDTF">2020-06-17T02:45:29Z</dcterms:modified>
</cp:coreProperties>
</file>