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4E946D-56FE-4DEE-AEC1-879B681C1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67F019B-9053-4F27-A1D1-77A5402C8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7FD3DD-65ED-4196-ACBD-6E81D1EC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F7E892-F6B2-438C-9656-1E66580D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C516D3-633D-48E3-8CEE-219F4AB3E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8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A61208-B771-469B-A59B-5270C5AE5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1FFDCC4-1513-46F6-B2DD-C1F306FED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168903-1F2F-4B7A-A080-62781858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55D12A-C5CC-4415-8EDB-9BCE0D0A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2AEE1-F982-44DB-8498-28C0467BE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D9CADF8-4E04-4373-AF63-74379B8AC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E050990-1E59-4FF3-9A56-CE79571DE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C48AC6-EF64-4DE1-BD30-7396E017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92E856-D37F-4CF7-BB6B-F7FFE5B9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E1EDD9-CF82-4C51-81C2-A331174A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1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ABE9DA-D795-4A75-B025-FE6B6D26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ECE069-BDC7-481C-B4B6-50879AC21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28722E-D606-481D-8AF2-1FADA89F9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F34CDC-1040-4BAA-9051-B199824B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E9D2DF-6B05-40D5-984D-0C216B3E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540C53-1AB9-4AC5-9207-AD8AF8BF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FD2D3D-35FF-4B7B-A857-DED6FDB0D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C8B767-FC44-4291-80B2-767FE93C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3BB1CF-787F-4ABA-8A4D-FAD64A1C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0BA0DB-9D37-4A2F-A184-56BE0A44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78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2FC441-D2BF-405C-A4B3-16832C04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CCFF41-FD23-418C-829E-8B3C1B26C7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253AF5-7A91-4125-9751-A4483193D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19EADC-C0A9-4619-86C7-65256299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0721A78-D832-4EC9-AAE9-7FF52455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E20E46D-8234-42E3-AF3E-BEB3657A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5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31D7E6-6399-4CDF-AAD4-54C69EBDA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0846F7-6C82-4710-BBA4-2ACAD4E51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C4C680-B2AB-4BBA-BE9F-196910B13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84B8FE6-CB65-4E61-BBB0-BE5CEFDCA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7E71899-D9BF-4E89-B56F-47F8EE990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0903DDF-57BB-44F2-8168-03C69291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59319B-117F-4F94-9620-3A9D0FA0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8D88B43-F917-42CC-BF9A-900957CA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1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2C1074-C01F-4636-BC04-C7F79D871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C5F3E56-A96E-483B-8E6E-8D66FF1D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B4D6A9-6A47-439F-B2A3-5EC963E7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32CF65-8C61-4EC9-A0C4-D1FA5B51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5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58CEE94-4491-4A05-9DC8-46E3FD64F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51240E7-5635-4966-9CDA-8499CFD7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A4ACDB-E043-429C-B1E8-D4980F8C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8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20360E-D865-463C-B72B-F3C9807B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C055BF-12FD-4B67-A478-5ECD148F8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1901C50-390C-47EE-A755-E42520DCF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8713B0-4103-476D-B99F-017AAAD2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0DE42AE-6481-44C1-8B9B-CBA4D0E0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97F6B5-32AB-45FB-B371-9D6D27AA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EB552-8631-4BB6-B8EB-3036D8D79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FCAC6EF-BF60-4B56-970F-223F33101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C43584-DA9E-4097-9A84-0C9472909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C0B3141-92B3-4738-9734-58BD6BD4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874B2C-5F82-435E-86B5-F0CFD4A7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9034FA-4961-4196-BF98-FEA98198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B48E62E-F1A7-4956-8180-7915AF419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-20954"/>
            <a:ext cx="12618720" cy="48368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B27D1DB-D96D-4C57-A9C4-EDBAA6F7B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" y="6479631"/>
            <a:ext cx="12618720" cy="48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07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8B044A1-0FA0-44E9-812E-2777D90E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F789F4-E50F-4864-8D49-41D8A3049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62BDB4-FFBA-4DA6-BB9B-E853720AB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C33D7-610B-455D-9216-DE220CD16D22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15F778-CE56-4742-B639-35DE1601C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E593F7-84EA-4C46-923E-E5DD659A0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C463-44D7-4F96-824C-81A7704573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01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113806"/>
      </p:ext>
    </p:extLst>
  </p:cSld>
  <p:clrMapOvr>
    <a:masterClrMapping/>
  </p:clrMapOvr>
</p:sld>
</file>

<file path=ppt/theme/theme1.xml><?xml version="1.0" encoding="utf-8"?>
<a:theme xmlns:a="http://schemas.openxmlformats.org/drawingml/2006/main" name="二中篆字徽标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lnSpc>
            <a:spcPct val="150000"/>
          </a:lnSpc>
          <a:defRPr sz="2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二中篆字徽标模板" id="{DC307310-4F7E-4317-857A-DD09E6D3DA12}" vid="{87037485-4E63-4C0D-AC64-01DBECE2D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二中篆字徽标模板</Template>
  <TotalTime>83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二中篆字徽标模板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China</cp:lastModifiedBy>
  <cp:revision>15</cp:revision>
  <dcterms:created xsi:type="dcterms:W3CDTF">2018-12-05T06:07:19Z</dcterms:created>
  <dcterms:modified xsi:type="dcterms:W3CDTF">2020-06-17T02:45:29Z</dcterms:modified>
</cp:coreProperties>
</file>