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493363-C77C-433C-B26C-AA539CF2B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95777A-8187-4CE4-B54A-69B89E379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353B4A-7E6E-4F11-838C-4BE0A0D2C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BF269A-5A85-402C-841A-1FC3499B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C99C6E-401F-4EC2-9085-566946D7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187E01C-5015-4115-9D43-F3915C1A0F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2C788AF-12E1-4633-BF96-8593E45E6B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48F399E-F3CE-4AC3-BC5E-A3D17E73B0F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727443C-1B43-457A-91EE-63F043E18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97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274189-F0EB-415E-8402-DDFAFDE2E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87746BC-5288-4D72-BF8C-ECF290558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2DD11B-FC91-4CCE-90FC-BB6EE206D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1B5586-C9BC-45C5-BD47-EABC4085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5C58F9-5F8D-4FF0-AF1B-3CF4E474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EDF4224-4CD8-4937-9416-CC52820F4D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A02B532-2031-45CA-9601-A8AD80CA52A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C7324BE-B711-4825-9A3B-5C92D852E7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81A1107-4951-472D-9629-58CC6BA0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2458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8845186-F4C4-4493-9D79-2683D6460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732728A-D559-4860-8DB4-97402EF17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3B4F2F-410E-4333-868F-50EA868F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CCAD5E-7930-4422-9773-39A4369A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5D25E1-0978-41CC-BC19-350E01AC0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91E4D15-6CEA-4C2C-B506-43D5E3DCF0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A94C1E2-FEF7-4E4A-B5D4-E5728C6491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4B9F301-FB4F-49E5-A515-B92CDE42FA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095E7EB-26AA-47FA-AD29-0599F64B9F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1527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FF147-C7EE-4724-8092-24239DA2C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44D8CA-826B-4674-9ADC-1385AC16E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241B89-9DD4-4185-9EC3-7409EFB2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509FFD-58CD-4156-A91C-0BE44EFD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CCE21E-E5C9-47EA-B55A-8B6363E0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724E86D-2E2E-4755-883D-07EC4214AD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D058304-A497-4216-ACC8-B2762C2F9B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09FFA0D-E0A1-4C21-B4C0-CCFE7BD7B27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158C735-81AE-4B6E-8975-52FACA66C3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2052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C9AB3F-B3B5-4D24-95C5-9A104F1DD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ECA136-9607-4A7B-BE76-2F9A751FE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8CCE77-B9B7-4D65-B68F-2E3A8CA7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96F828-2660-4518-9755-91B6F772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4EF7FD-7172-45D7-89C8-2F7D7B64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BBD7175-6676-4F6F-8472-6714E9EB5A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E7BDDC2-896D-4BEA-8A56-35E2ACEA18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451EFA8-1662-4F2C-BE4C-86F55546ED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DC72EE5-D9F0-4D27-BE54-CA49269E51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758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D5825-92AD-4C9E-9DD6-6B23209B9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C31B88-97D8-48FC-BACA-AB3EBA432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53E7728-AF8F-44A9-917A-1FCBE91A0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2ECFF5-E224-46EF-B05F-6EDAC4C2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44C2486-1994-463E-A951-4F984DAB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ABFF3B-FFAE-46D4-A59F-4ED0BFF1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378902D-F3AF-48C7-916A-CCFC1AF8FF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78D2245-49E1-480E-8BFB-36D6AA298C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F39A2C8-4DF3-4721-BFEE-CA9D431333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E065EB3-E34E-4A3A-BA07-1A21A01257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3509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783749-46F2-4971-A501-3FB670FAD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9C91EFB-DB41-402D-9871-7A5D3C54A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BD2F14E-35E1-4F21-A636-0674AC041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68BF423-F92C-4C2F-A547-586BC6CF3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3BF3D75-738D-4AEA-A16C-59CF65732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85CE778-B628-42B7-9814-6BAE77D7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90E22AF-93B4-4CFE-9E80-95F231064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4282C62-4105-47EF-BD06-269F9433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178C8B5-865B-40EE-8E7B-4522476B43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44E9E93-0D7C-4710-89BF-E72952E41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B6F40162-FBE5-475D-BA0A-1CFDE1ACF0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55E3A83-0361-40E8-8AF0-9A59295C14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229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A95A59-8B2A-4502-94FC-3EFCCCFC2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EA53F2D-9553-4571-B37E-1BA65879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99D657-E8D0-47DC-B7D0-995A9E2A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5E204F-D9D4-4C81-AE4B-1CED3CDB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EF94EBA-6BD7-4E43-8ABA-BAB792424B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14CDE9B-4FF8-4623-A845-96ED17E442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75618CA-9701-4196-B105-C475B099F2E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736A1CB-F19A-45D9-88FC-964B41E008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657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3CF168-3ACF-4CCF-A44F-515D1580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9D70C2C-282E-4BBA-BC8F-BE994FF5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BB66AFE-09BA-4526-8F3E-A034B169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EA1AE47-17D1-4947-81D1-6601A5D3DA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A76E461-3200-4A27-BAEE-0C993EDF6F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14A237B-1FCF-453D-B7EE-8533E101C9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437168C-DC22-46D9-BEF9-C5CE776C3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0262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6A3F47-3954-43A4-B2A9-4D51B9D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EB8DB4-46D4-41F3-A602-BC14550F3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C9A9F57-4767-4A2D-B075-142351E9B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6AD77A-DAA4-46FA-877B-D995424E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8E739E-3697-4EA8-8993-9251E051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271F08-7108-4016-A5CA-F75BCE2E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A9EDDFD-EA44-4C46-959D-BDBA09C8B0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C947DAF-3104-45D9-B5B0-6FB12D340D0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2A248B5-22E2-4FA9-8FAD-3EFD05CDECD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AA720A4-2308-4D53-88CD-96C431CC92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9276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487C3F-9DB5-4CEE-884A-76BA8924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A5E2722-8184-4A0B-AECF-C8B9DCF07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B4BB02-5CDE-4D2C-A0F0-17D4ADE40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8DD273-7B02-45EC-9B6E-7AB218860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F3C082-8488-405D-B916-D2294258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89D49F-B234-406E-9BD0-68B8AB1B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4EDF5B5-00EB-4903-894A-41045CA2F2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5771127" y="-5812251"/>
            <a:ext cx="598948" cy="1224280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1BC16D7-A85F-4563-A459-8057F1B027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33" y="254434"/>
            <a:ext cx="1981528" cy="33242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237EFB9-3C2A-499E-871C-6E67EEF3CA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14"/>
            <a:ext cx="599235" cy="58927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FDA3BAB-FA94-4A91-892D-5E0CA40525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7"/>
          <a:stretch/>
        </p:blipFill>
        <p:spPr>
          <a:xfrm rot="5400000">
            <a:off x="6065463" y="651631"/>
            <a:ext cx="61074" cy="1229360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977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D3EE0DD-7258-4A8A-B4E6-E0998336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584A30-5BFE-4221-8323-C94E40AB2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15EC26-59FF-4E4C-B6A1-C8310FD1C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9D270-5F06-453D-A0D3-AC749109FB3C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D2CD67-0368-476E-9371-9CBA49A4B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1CE1F2-D9BE-4183-BE52-140E91819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076A2-1B60-43EE-9AB1-A9BB694FDB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53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0B9A98-A8B1-4A4F-9D92-8BB2DEC8A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F5D6B1-2862-4BA1-8872-DE9EC36DB3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308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</cp:revision>
  <dcterms:created xsi:type="dcterms:W3CDTF">2020-06-17T02:41:40Z</dcterms:created>
  <dcterms:modified xsi:type="dcterms:W3CDTF">2020-06-17T02:42:45Z</dcterms:modified>
</cp:coreProperties>
</file>