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>
            <a:alphaModFix amt="2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867687-16BE-4EB0-BDF1-3D5332AD62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454B9F2-4A1C-4AC4-A061-DA65A58E6B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F948FA1-BBB1-40C9-A772-EA29F5896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BBD20-3CDC-4CDF-9AD4-35577120E799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964A7C9-27BF-4507-9C69-7E3A6C125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5CD8BEC-0503-4C0D-9EEA-75E5C55BF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269E-FA21-4C8D-971F-FD3634462563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10844B15-7CD5-4E14-8693-52081A12C2A4}"/>
              </a:ext>
            </a:extLst>
          </p:cNvPr>
          <p:cNvCxnSpPr>
            <a:cxnSpLocks/>
          </p:cNvCxnSpPr>
          <p:nvPr/>
        </p:nvCxnSpPr>
        <p:spPr>
          <a:xfrm>
            <a:off x="9252063" y="6735384"/>
            <a:ext cx="2165351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C7E41329-BD17-49C3-B539-4AB133B86F65}"/>
              </a:ext>
            </a:extLst>
          </p:cNvPr>
          <p:cNvCxnSpPr>
            <a:cxnSpLocks/>
          </p:cNvCxnSpPr>
          <p:nvPr/>
        </p:nvCxnSpPr>
        <p:spPr>
          <a:xfrm>
            <a:off x="462376" y="781395"/>
            <a:ext cx="2413828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片 8">
            <a:extLst>
              <a:ext uri="{FF2B5EF4-FFF2-40B4-BE49-F238E27FC236}">
                <a16:creationId xmlns:a16="http://schemas.microsoft.com/office/drawing/2014/main" id="{C164B68C-70E7-4790-B2B5-44EB0A0203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4" y="66502"/>
            <a:ext cx="760789" cy="748145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595D359B-6E8B-43AE-913C-778F0ABAD530}"/>
              </a:ext>
            </a:extLst>
          </p:cNvPr>
          <p:cNvSpPr txBox="1"/>
          <p:nvPr/>
        </p:nvSpPr>
        <p:spPr>
          <a:xfrm>
            <a:off x="691688" y="496976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敬业乐群     向上至善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6FDCC0DC-C121-4026-8AF2-4E5F0064B5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93" y="6014258"/>
            <a:ext cx="843742" cy="843742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5C5BE5C4-7E94-4C00-84FC-E07AB555B2C7}"/>
              </a:ext>
            </a:extLst>
          </p:cNvPr>
          <p:cNvSpPr txBox="1"/>
          <p:nvPr/>
        </p:nvSpPr>
        <p:spPr>
          <a:xfrm>
            <a:off x="9203101" y="6402716"/>
            <a:ext cx="2156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来为求知  去做栋梁</a:t>
            </a:r>
          </a:p>
        </p:txBody>
      </p:sp>
    </p:spTree>
    <p:extLst>
      <p:ext uri="{BB962C8B-B14F-4D97-AF65-F5344CB8AC3E}">
        <p14:creationId xmlns:p14="http://schemas.microsoft.com/office/powerpoint/2010/main" val="289788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blipFill dpi="0" rotWithShape="1">
          <a:blip r:embed="rId2">
            <a:alphaModFix amt="2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8F5BD9-5796-4C92-8C8D-1CA118D76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0442496-25CB-4E93-BEA2-FFC39B11D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2863B8D-1C4D-42B9-914E-67240DF86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BBD20-3CDC-4CDF-9AD4-35577120E799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75C944D-60D4-45C2-9939-C5BBC650D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4EDC95-91FE-4381-AC15-D5E86924F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269E-FA21-4C8D-971F-FD3634462563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49718E75-9F80-4C84-935C-18927AE8BD19}"/>
              </a:ext>
            </a:extLst>
          </p:cNvPr>
          <p:cNvCxnSpPr>
            <a:cxnSpLocks/>
          </p:cNvCxnSpPr>
          <p:nvPr/>
        </p:nvCxnSpPr>
        <p:spPr>
          <a:xfrm>
            <a:off x="9252063" y="6735384"/>
            <a:ext cx="2165351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91035F8A-426E-49F9-8728-01693B99243C}"/>
              </a:ext>
            </a:extLst>
          </p:cNvPr>
          <p:cNvCxnSpPr>
            <a:cxnSpLocks/>
          </p:cNvCxnSpPr>
          <p:nvPr/>
        </p:nvCxnSpPr>
        <p:spPr>
          <a:xfrm>
            <a:off x="462376" y="781395"/>
            <a:ext cx="2413828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片 8">
            <a:extLst>
              <a:ext uri="{FF2B5EF4-FFF2-40B4-BE49-F238E27FC236}">
                <a16:creationId xmlns:a16="http://schemas.microsoft.com/office/drawing/2014/main" id="{4BC05CA4-9B2B-402E-9385-E1E74C4982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4" y="66502"/>
            <a:ext cx="760789" cy="748145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8B99D02F-7273-4069-9D9C-11F1A85A003F}"/>
              </a:ext>
            </a:extLst>
          </p:cNvPr>
          <p:cNvSpPr txBox="1"/>
          <p:nvPr/>
        </p:nvSpPr>
        <p:spPr>
          <a:xfrm>
            <a:off x="691688" y="496976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敬业乐群     向上至善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2FF83B5A-267C-4B32-A409-7CE7F7F3D7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93" y="6014258"/>
            <a:ext cx="843742" cy="843742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91F89D54-93FD-4096-B29C-9696E5F8761F}"/>
              </a:ext>
            </a:extLst>
          </p:cNvPr>
          <p:cNvSpPr txBox="1"/>
          <p:nvPr/>
        </p:nvSpPr>
        <p:spPr>
          <a:xfrm>
            <a:off x="9203101" y="6402716"/>
            <a:ext cx="2156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来为求知  去做栋梁</a:t>
            </a:r>
          </a:p>
        </p:txBody>
      </p:sp>
    </p:spTree>
    <p:extLst>
      <p:ext uri="{BB962C8B-B14F-4D97-AF65-F5344CB8AC3E}">
        <p14:creationId xmlns:p14="http://schemas.microsoft.com/office/powerpoint/2010/main" val="280206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blipFill dpi="0" rotWithShape="1">
          <a:blip r:embed="rId2">
            <a:alphaModFix amt="2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078D0F6-4212-413E-888D-09312CED34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C14A4FE-401E-4987-AD2E-C42A0692C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5DBB6A2-5A80-426E-9472-D58318C62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BBD20-3CDC-4CDF-9AD4-35577120E799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E1DE2A7-894E-4610-936E-0226FF2A9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6418B87-47E9-4473-9EC0-82C401304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269E-FA21-4C8D-971F-FD3634462563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176C8A1F-EEE7-49D8-89AC-CFEE6BA9517E}"/>
              </a:ext>
            </a:extLst>
          </p:cNvPr>
          <p:cNvCxnSpPr>
            <a:cxnSpLocks/>
          </p:cNvCxnSpPr>
          <p:nvPr/>
        </p:nvCxnSpPr>
        <p:spPr>
          <a:xfrm>
            <a:off x="9252063" y="6735384"/>
            <a:ext cx="2165351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8D9568F4-5CEA-4A0A-8FB7-179AC089B980}"/>
              </a:ext>
            </a:extLst>
          </p:cNvPr>
          <p:cNvCxnSpPr>
            <a:cxnSpLocks/>
          </p:cNvCxnSpPr>
          <p:nvPr/>
        </p:nvCxnSpPr>
        <p:spPr>
          <a:xfrm>
            <a:off x="462376" y="781395"/>
            <a:ext cx="2413828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片 8">
            <a:extLst>
              <a:ext uri="{FF2B5EF4-FFF2-40B4-BE49-F238E27FC236}">
                <a16:creationId xmlns:a16="http://schemas.microsoft.com/office/drawing/2014/main" id="{02A205C3-CA4E-4419-97F8-4813C64FC8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4" y="66502"/>
            <a:ext cx="760789" cy="748145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F4A5DCB6-6C32-4851-96A7-B23E49504883}"/>
              </a:ext>
            </a:extLst>
          </p:cNvPr>
          <p:cNvSpPr txBox="1"/>
          <p:nvPr/>
        </p:nvSpPr>
        <p:spPr>
          <a:xfrm>
            <a:off x="691688" y="496976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敬业乐群     向上至善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FBF9AE3F-010F-47A5-87FE-8432EDEC56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93" y="6014258"/>
            <a:ext cx="843742" cy="843742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1A65A512-0316-487F-80BA-BD567CFDCBBE}"/>
              </a:ext>
            </a:extLst>
          </p:cNvPr>
          <p:cNvSpPr txBox="1"/>
          <p:nvPr/>
        </p:nvSpPr>
        <p:spPr>
          <a:xfrm>
            <a:off x="9203101" y="6402716"/>
            <a:ext cx="2156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来为求知  去做栋梁</a:t>
            </a:r>
          </a:p>
        </p:txBody>
      </p:sp>
    </p:spTree>
    <p:extLst>
      <p:ext uri="{BB962C8B-B14F-4D97-AF65-F5344CB8AC3E}">
        <p14:creationId xmlns:p14="http://schemas.microsoft.com/office/powerpoint/2010/main" val="220654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>
            <a:alphaModFix amt="2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1488CC-DFB8-4CD9-860A-45B116659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5097C32-FDA3-47DA-A81B-29C4F27BF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15A90F-9E1A-403B-8205-2630FB5D0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BBD20-3CDC-4CDF-9AD4-35577120E799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CC3761-5D1A-4ABC-920E-7AFAF949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D06447-D1E1-45B4-81F7-9EF36B42D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269E-FA21-4C8D-971F-FD3634462563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570F382E-289D-4E5C-8963-0A7E6E6A8E6C}"/>
              </a:ext>
            </a:extLst>
          </p:cNvPr>
          <p:cNvCxnSpPr>
            <a:cxnSpLocks/>
          </p:cNvCxnSpPr>
          <p:nvPr/>
        </p:nvCxnSpPr>
        <p:spPr>
          <a:xfrm>
            <a:off x="9252063" y="6735384"/>
            <a:ext cx="2165351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46F42A77-6F40-4DE6-ADE6-296AB2A163B3}"/>
              </a:ext>
            </a:extLst>
          </p:cNvPr>
          <p:cNvCxnSpPr>
            <a:cxnSpLocks/>
          </p:cNvCxnSpPr>
          <p:nvPr/>
        </p:nvCxnSpPr>
        <p:spPr>
          <a:xfrm>
            <a:off x="462376" y="781395"/>
            <a:ext cx="2413828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片 8">
            <a:extLst>
              <a:ext uri="{FF2B5EF4-FFF2-40B4-BE49-F238E27FC236}">
                <a16:creationId xmlns:a16="http://schemas.microsoft.com/office/drawing/2014/main" id="{46D1AB14-C742-4CE6-8CEA-ACAB18C80F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4" y="66502"/>
            <a:ext cx="760789" cy="748145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682EEF01-3942-4198-A156-5F7FC3404561}"/>
              </a:ext>
            </a:extLst>
          </p:cNvPr>
          <p:cNvSpPr txBox="1"/>
          <p:nvPr/>
        </p:nvSpPr>
        <p:spPr>
          <a:xfrm>
            <a:off x="691688" y="496976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敬业乐群     向上至善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0231B580-1996-4715-A0CB-1CBCD0EEAB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93" y="6014258"/>
            <a:ext cx="843742" cy="843742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C278B8F8-4482-4EF8-8B49-96DEB5F13849}"/>
              </a:ext>
            </a:extLst>
          </p:cNvPr>
          <p:cNvSpPr txBox="1"/>
          <p:nvPr/>
        </p:nvSpPr>
        <p:spPr>
          <a:xfrm>
            <a:off x="9203101" y="6402716"/>
            <a:ext cx="2156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来为求知  去做栋梁</a:t>
            </a:r>
          </a:p>
        </p:txBody>
      </p:sp>
    </p:spTree>
    <p:extLst>
      <p:ext uri="{BB962C8B-B14F-4D97-AF65-F5344CB8AC3E}">
        <p14:creationId xmlns:p14="http://schemas.microsoft.com/office/powerpoint/2010/main" val="1401870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dpi="0" rotWithShape="1">
          <a:blip r:embed="rId2">
            <a:alphaModFix amt="2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6CC5F3-7044-48B3-84F8-A1090ED8D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D260180-3D05-4B05-95A4-9E9166DCA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66B73C3-EC18-4332-8073-3E7A727DA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BBD20-3CDC-4CDF-9AD4-35577120E799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682BC5-C7D5-4934-90F9-AC6D99718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21361D-128B-4646-A843-93F3C773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269E-FA21-4C8D-971F-FD3634462563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E700F60A-86A3-437E-B218-834B80E69095}"/>
              </a:ext>
            </a:extLst>
          </p:cNvPr>
          <p:cNvCxnSpPr>
            <a:cxnSpLocks/>
          </p:cNvCxnSpPr>
          <p:nvPr/>
        </p:nvCxnSpPr>
        <p:spPr>
          <a:xfrm>
            <a:off x="9252063" y="6735384"/>
            <a:ext cx="2165351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55A6AFC1-E07E-4D17-9141-F56DA49E9674}"/>
              </a:ext>
            </a:extLst>
          </p:cNvPr>
          <p:cNvCxnSpPr>
            <a:cxnSpLocks/>
          </p:cNvCxnSpPr>
          <p:nvPr/>
        </p:nvCxnSpPr>
        <p:spPr>
          <a:xfrm>
            <a:off x="462376" y="781395"/>
            <a:ext cx="2413828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片 8">
            <a:extLst>
              <a:ext uri="{FF2B5EF4-FFF2-40B4-BE49-F238E27FC236}">
                <a16:creationId xmlns:a16="http://schemas.microsoft.com/office/drawing/2014/main" id="{E46C81EE-E080-4F7C-BA4B-3C848E2B69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4" y="66502"/>
            <a:ext cx="760789" cy="748145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06E0C2C6-DB6C-443C-9857-E26749AF68C7}"/>
              </a:ext>
            </a:extLst>
          </p:cNvPr>
          <p:cNvSpPr txBox="1"/>
          <p:nvPr/>
        </p:nvSpPr>
        <p:spPr>
          <a:xfrm>
            <a:off x="691688" y="496976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敬业乐群     向上至善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B5539B59-F25C-4F0C-984D-8542AD8404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93" y="6014258"/>
            <a:ext cx="843742" cy="843742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76761E59-A948-4759-8F87-2223AAA50837}"/>
              </a:ext>
            </a:extLst>
          </p:cNvPr>
          <p:cNvSpPr txBox="1"/>
          <p:nvPr/>
        </p:nvSpPr>
        <p:spPr>
          <a:xfrm>
            <a:off x="9203101" y="6402716"/>
            <a:ext cx="2156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来为求知  去做栋梁</a:t>
            </a:r>
          </a:p>
        </p:txBody>
      </p:sp>
    </p:spTree>
    <p:extLst>
      <p:ext uri="{BB962C8B-B14F-4D97-AF65-F5344CB8AC3E}">
        <p14:creationId xmlns:p14="http://schemas.microsoft.com/office/powerpoint/2010/main" val="44562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dpi="0" rotWithShape="1">
          <a:blip r:embed="rId2">
            <a:alphaModFix amt="2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07ED0A-DA7E-4050-A97C-DFC662BE0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23D87E-18B0-4363-B7FB-0CA6CCE7AC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C0A829C-C2E4-43BD-BE6A-3AE1C4DADC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6C5BA25-E3F3-413A-BE63-7448F3070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BBD20-3CDC-4CDF-9AD4-35577120E799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F2C408F-CDE6-4923-9E92-93DD52EF3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D78E074-53E0-48AC-ADB0-68C5EC9E7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269E-FA21-4C8D-971F-FD3634462563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A9AD5894-9207-4C1C-98A9-832CC67D00CF}"/>
              </a:ext>
            </a:extLst>
          </p:cNvPr>
          <p:cNvCxnSpPr>
            <a:cxnSpLocks/>
          </p:cNvCxnSpPr>
          <p:nvPr/>
        </p:nvCxnSpPr>
        <p:spPr>
          <a:xfrm>
            <a:off x="9252063" y="6735384"/>
            <a:ext cx="2165351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14E31743-FD5F-4F54-A503-C1E63DB36E4A}"/>
              </a:ext>
            </a:extLst>
          </p:cNvPr>
          <p:cNvCxnSpPr>
            <a:cxnSpLocks/>
          </p:cNvCxnSpPr>
          <p:nvPr/>
        </p:nvCxnSpPr>
        <p:spPr>
          <a:xfrm>
            <a:off x="462376" y="781395"/>
            <a:ext cx="2413828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>
            <a:extLst>
              <a:ext uri="{FF2B5EF4-FFF2-40B4-BE49-F238E27FC236}">
                <a16:creationId xmlns:a16="http://schemas.microsoft.com/office/drawing/2014/main" id="{7504A1DB-B960-47F4-8F68-9D516A015F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4" y="66502"/>
            <a:ext cx="760789" cy="748145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263BB913-502A-45B8-8794-4C7012F675CB}"/>
              </a:ext>
            </a:extLst>
          </p:cNvPr>
          <p:cNvSpPr txBox="1"/>
          <p:nvPr/>
        </p:nvSpPr>
        <p:spPr>
          <a:xfrm>
            <a:off x="691688" y="496976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敬业乐群     向上至善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C9A393E1-B006-42C8-8E6B-345CE50303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93" y="6014258"/>
            <a:ext cx="843742" cy="843742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32090725-60AF-465C-A00B-38BC8EBACFC5}"/>
              </a:ext>
            </a:extLst>
          </p:cNvPr>
          <p:cNvSpPr txBox="1"/>
          <p:nvPr/>
        </p:nvSpPr>
        <p:spPr>
          <a:xfrm>
            <a:off x="9203101" y="6402716"/>
            <a:ext cx="2156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来为求知  去做栋梁</a:t>
            </a:r>
          </a:p>
        </p:txBody>
      </p:sp>
    </p:spTree>
    <p:extLst>
      <p:ext uri="{BB962C8B-B14F-4D97-AF65-F5344CB8AC3E}">
        <p14:creationId xmlns:p14="http://schemas.microsoft.com/office/powerpoint/2010/main" val="2601299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dpi="0" rotWithShape="1">
          <a:blip r:embed="rId2">
            <a:alphaModFix amt="2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02617D-D7E2-4232-9C09-15347F08D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7848E26-69B7-48E0-A907-8C6989AE0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AC9C049-9B53-457C-B509-FEF7940F8D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E40B91B-AAF2-4068-9E69-31CF0B55A2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0B34265-EC8C-401B-9F22-5AB39F256B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087A5DA-E486-4691-AB40-40504B225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BBD20-3CDC-4CDF-9AD4-35577120E799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E334050-CFAB-4072-8559-9396B25EB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F9BB5D1-7224-4432-B6DE-D190A346E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269E-FA21-4C8D-971F-FD3634462563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FEC47F51-51B6-4CFD-B3F5-BEF0E3AB90E7}"/>
              </a:ext>
            </a:extLst>
          </p:cNvPr>
          <p:cNvCxnSpPr>
            <a:cxnSpLocks/>
          </p:cNvCxnSpPr>
          <p:nvPr/>
        </p:nvCxnSpPr>
        <p:spPr>
          <a:xfrm>
            <a:off x="9252063" y="6735384"/>
            <a:ext cx="2165351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21A7AD04-2706-4ADB-9E8E-554BAB730CC5}"/>
              </a:ext>
            </a:extLst>
          </p:cNvPr>
          <p:cNvCxnSpPr>
            <a:cxnSpLocks/>
          </p:cNvCxnSpPr>
          <p:nvPr/>
        </p:nvCxnSpPr>
        <p:spPr>
          <a:xfrm>
            <a:off x="462376" y="781395"/>
            <a:ext cx="2413828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>
            <a:extLst>
              <a:ext uri="{FF2B5EF4-FFF2-40B4-BE49-F238E27FC236}">
                <a16:creationId xmlns:a16="http://schemas.microsoft.com/office/drawing/2014/main" id="{22A2F21F-6520-4232-A95B-B48E0696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4" y="66502"/>
            <a:ext cx="760789" cy="748145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5870CC30-6DF4-408B-B69F-E6D04EA01AD9}"/>
              </a:ext>
            </a:extLst>
          </p:cNvPr>
          <p:cNvSpPr txBox="1"/>
          <p:nvPr/>
        </p:nvSpPr>
        <p:spPr>
          <a:xfrm>
            <a:off x="691688" y="496976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敬业乐群     向上至善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8896ACD6-F8C9-4C18-8D2C-F8BC6EB3D9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93" y="6014258"/>
            <a:ext cx="843742" cy="843742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3AFEBC3B-C031-48CC-AA5F-138381EFB84C}"/>
              </a:ext>
            </a:extLst>
          </p:cNvPr>
          <p:cNvSpPr txBox="1"/>
          <p:nvPr/>
        </p:nvSpPr>
        <p:spPr>
          <a:xfrm>
            <a:off x="9203101" y="6402716"/>
            <a:ext cx="2156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来为求知  去做栋梁</a:t>
            </a:r>
          </a:p>
        </p:txBody>
      </p:sp>
    </p:spTree>
    <p:extLst>
      <p:ext uri="{BB962C8B-B14F-4D97-AF65-F5344CB8AC3E}">
        <p14:creationId xmlns:p14="http://schemas.microsoft.com/office/powerpoint/2010/main" val="168821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dpi="0" rotWithShape="1">
          <a:blip r:embed="rId2">
            <a:alphaModFix amt="2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0F1200-2F24-41AD-B2B3-E71AE773F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1C1E13A-51DC-4047-B4A1-4197D2CB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BBD20-3CDC-4CDF-9AD4-35577120E799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547EB34-6078-46F8-A838-8DCE52ACF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66A2D14-10D0-400D-A32F-C78CB8537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269E-FA21-4C8D-971F-FD3634462563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BF39D429-3286-4D71-9EB5-B109B7502393}"/>
              </a:ext>
            </a:extLst>
          </p:cNvPr>
          <p:cNvCxnSpPr>
            <a:cxnSpLocks/>
          </p:cNvCxnSpPr>
          <p:nvPr/>
        </p:nvCxnSpPr>
        <p:spPr>
          <a:xfrm>
            <a:off x="9252063" y="6735384"/>
            <a:ext cx="2165351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49607241-777A-4D38-B4F1-E49FA3CE8190}"/>
              </a:ext>
            </a:extLst>
          </p:cNvPr>
          <p:cNvCxnSpPr>
            <a:cxnSpLocks/>
          </p:cNvCxnSpPr>
          <p:nvPr/>
        </p:nvCxnSpPr>
        <p:spPr>
          <a:xfrm>
            <a:off x="462376" y="781395"/>
            <a:ext cx="2413828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7">
            <a:extLst>
              <a:ext uri="{FF2B5EF4-FFF2-40B4-BE49-F238E27FC236}">
                <a16:creationId xmlns:a16="http://schemas.microsoft.com/office/drawing/2014/main" id="{5F4C01AA-39A7-4848-AD2E-FF5F3FD6A9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4" y="66502"/>
            <a:ext cx="760789" cy="748145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44145270-4DD7-4641-BBE5-A40AC14A35E3}"/>
              </a:ext>
            </a:extLst>
          </p:cNvPr>
          <p:cNvSpPr txBox="1"/>
          <p:nvPr/>
        </p:nvSpPr>
        <p:spPr>
          <a:xfrm>
            <a:off x="691688" y="496976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敬业乐群     向上至善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ED5E3532-AD87-4589-98BB-03BFE2074F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93" y="6014258"/>
            <a:ext cx="843742" cy="843742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7146810F-6827-4EBA-9DF8-C28110EE4F2B}"/>
              </a:ext>
            </a:extLst>
          </p:cNvPr>
          <p:cNvSpPr txBox="1"/>
          <p:nvPr/>
        </p:nvSpPr>
        <p:spPr>
          <a:xfrm>
            <a:off x="9203101" y="6402716"/>
            <a:ext cx="2156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来为求知  去做栋梁</a:t>
            </a:r>
          </a:p>
        </p:txBody>
      </p:sp>
    </p:spTree>
    <p:extLst>
      <p:ext uri="{BB962C8B-B14F-4D97-AF65-F5344CB8AC3E}">
        <p14:creationId xmlns:p14="http://schemas.microsoft.com/office/powerpoint/2010/main" val="102574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alphaModFix amt="2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4D70068-C728-4411-BC79-C2B9184FC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BBD20-3CDC-4CDF-9AD4-35577120E799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B08F45E-F590-4E4F-8292-4C769373B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0700BD0-AF2E-4E30-B97A-5A3B4F242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269E-FA21-4C8D-971F-FD3634462563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9EAF8743-C42A-4F26-9BF8-72CAE9FE5EEC}"/>
              </a:ext>
            </a:extLst>
          </p:cNvPr>
          <p:cNvCxnSpPr>
            <a:cxnSpLocks/>
          </p:cNvCxnSpPr>
          <p:nvPr/>
        </p:nvCxnSpPr>
        <p:spPr>
          <a:xfrm>
            <a:off x="9252063" y="6735384"/>
            <a:ext cx="2165351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097B225F-9004-4AC9-82F9-51F73ABDE108}"/>
              </a:ext>
            </a:extLst>
          </p:cNvPr>
          <p:cNvCxnSpPr>
            <a:cxnSpLocks/>
          </p:cNvCxnSpPr>
          <p:nvPr/>
        </p:nvCxnSpPr>
        <p:spPr>
          <a:xfrm>
            <a:off x="462376" y="781395"/>
            <a:ext cx="2413828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>
            <a:extLst>
              <a:ext uri="{FF2B5EF4-FFF2-40B4-BE49-F238E27FC236}">
                <a16:creationId xmlns:a16="http://schemas.microsoft.com/office/drawing/2014/main" id="{70EC2E22-88DA-4A87-828B-D338E2F9CE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4" y="66502"/>
            <a:ext cx="760789" cy="748145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84F65E6E-729E-4032-ADA9-9D450BBF00C2}"/>
              </a:ext>
            </a:extLst>
          </p:cNvPr>
          <p:cNvSpPr txBox="1"/>
          <p:nvPr/>
        </p:nvSpPr>
        <p:spPr>
          <a:xfrm>
            <a:off x="691688" y="496976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敬业乐群     向上至善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A1F4E758-A2B7-4B6E-97F2-BF4426F32B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93" y="6014258"/>
            <a:ext cx="843742" cy="843742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E6AC2339-323F-4447-B7F8-92CDB1A5AD61}"/>
              </a:ext>
            </a:extLst>
          </p:cNvPr>
          <p:cNvSpPr txBox="1"/>
          <p:nvPr/>
        </p:nvSpPr>
        <p:spPr>
          <a:xfrm>
            <a:off x="9203101" y="6402716"/>
            <a:ext cx="2156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来为求知  去做栋梁</a:t>
            </a:r>
          </a:p>
        </p:txBody>
      </p:sp>
    </p:spTree>
    <p:extLst>
      <p:ext uri="{BB962C8B-B14F-4D97-AF65-F5344CB8AC3E}">
        <p14:creationId xmlns:p14="http://schemas.microsoft.com/office/powerpoint/2010/main" val="350369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blipFill dpi="0" rotWithShape="1">
          <a:blip r:embed="rId2">
            <a:alphaModFix amt="2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64F77C-F9DA-40E7-9929-FA7056F7A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3275D0-8654-48D3-9129-9ADF1C306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F649017-2D15-4601-BAC3-3ED768AFD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9213C8B-4E29-4CB8-9A17-A147FF15B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BBD20-3CDC-4CDF-9AD4-35577120E799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0D441FD-DF32-45CA-A6B7-5BFC6042C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7986917-950E-4C21-9252-6580FC046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269E-FA21-4C8D-971F-FD3634462563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DD84A4A6-FB1D-4AAD-8397-21F512774EA2}"/>
              </a:ext>
            </a:extLst>
          </p:cNvPr>
          <p:cNvCxnSpPr>
            <a:cxnSpLocks/>
          </p:cNvCxnSpPr>
          <p:nvPr/>
        </p:nvCxnSpPr>
        <p:spPr>
          <a:xfrm>
            <a:off x="9252063" y="6735384"/>
            <a:ext cx="2165351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A9960A69-2550-4861-B1FC-CE10849E89CE}"/>
              </a:ext>
            </a:extLst>
          </p:cNvPr>
          <p:cNvCxnSpPr>
            <a:cxnSpLocks/>
          </p:cNvCxnSpPr>
          <p:nvPr/>
        </p:nvCxnSpPr>
        <p:spPr>
          <a:xfrm>
            <a:off x="462376" y="781395"/>
            <a:ext cx="2413828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>
            <a:extLst>
              <a:ext uri="{FF2B5EF4-FFF2-40B4-BE49-F238E27FC236}">
                <a16:creationId xmlns:a16="http://schemas.microsoft.com/office/drawing/2014/main" id="{91B5124F-1E6D-4125-A9A0-293D27E3B4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4" y="66502"/>
            <a:ext cx="760789" cy="748145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4440B68E-87D7-4CA1-985B-AD4592DAADE2}"/>
              </a:ext>
            </a:extLst>
          </p:cNvPr>
          <p:cNvSpPr txBox="1"/>
          <p:nvPr/>
        </p:nvSpPr>
        <p:spPr>
          <a:xfrm>
            <a:off x="691688" y="496976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敬业乐群     向上至善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0F4C32EE-09AA-4181-9BAB-90BB4B9FC9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93" y="6014258"/>
            <a:ext cx="843742" cy="843742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A5479D6E-3468-4C1C-B81C-1E20166273AD}"/>
              </a:ext>
            </a:extLst>
          </p:cNvPr>
          <p:cNvSpPr txBox="1"/>
          <p:nvPr/>
        </p:nvSpPr>
        <p:spPr>
          <a:xfrm>
            <a:off x="9203101" y="6402716"/>
            <a:ext cx="2156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来为求知  去做栋梁</a:t>
            </a:r>
          </a:p>
        </p:txBody>
      </p:sp>
    </p:spTree>
    <p:extLst>
      <p:ext uri="{BB962C8B-B14F-4D97-AF65-F5344CB8AC3E}">
        <p14:creationId xmlns:p14="http://schemas.microsoft.com/office/powerpoint/2010/main" val="211820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dpi="0" rotWithShape="1">
          <a:blip r:embed="rId2">
            <a:alphaModFix amt="2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4AECFA-CA05-410B-8398-AD5BDCB39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274A1E4-5932-4587-AEDE-127DD115BA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6EDFC42-89EC-4567-9B5E-2C109D5D10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34CB1B8-54A6-4A30-BC89-45CC6A7AE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BBD20-3CDC-4CDF-9AD4-35577120E799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B4293BD-8A89-43FB-8E62-236B5EA54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1525400-08E8-4384-A2CC-CAD96D913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0269E-FA21-4C8D-971F-FD3634462563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F569FB5A-8FE7-43F8-B9B3-679C162DF7CD}"/>
              </a:ext>
            </a:extLst>
          </p:cNvPr>
          <p:cNvCxnSpPr>
            <a:cxnSpLocks/>
          </p:cNvCxnSpPr>
          <p:nvPr/>
        </p:nvCxnSpPr>
        <p:spPr>
          <a:xfrm>
            <a:off x="9252063" y="6735384"/>
            <a:ext cx="2165351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291A3968-2268-4B16-B3D8-3B31B93601A0}"/>
              </a:ext>
            </a:extLst>
          </p:cNvPr>
          <p:cNvCxnSpPr>
            <a:cxnSpLocks/>
          </p:cNvCxnSpPr>
          <p:nvPr/>
        </p:nvCxnSpPr>
        <p:spPr>
          <a:xfrm>
            <a:off x="462376" y="781395"/>
            <a:ext cx="2413828" cy="0"/>
          </a:xfrm>
          <a:prstGeom prst="line">
            <a:avLst/>
          </a:prstGeom>
          <a:ln w="28575">
            <a:solidFill>
              <a:srgbClr val="004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>
            <a:extLst>
              <a:ext uri="{FF2B5EF4-FFF2-40B4-BE49-F238E27FC236}">
                <a16:creationId xmlns:a16="http://schemas.microsoft.com/office/drawing/2014/main" id="{8C9E03FC-64DA-4026-9F6C-9568D0BD14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4" y="66502"/>
            <a:ext cx="760789" cy="748145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D2DFB10E-B26D-4562-9B87-DE98FB9EA90D}"/>
              </a:ext>
            </a:extLst>
          </p:cNvPr>
          <p:cNvSpPr txBox="1"/>
          <p:nvPr/>
        </p:nvSpPr>
        <p:spPr>
          <a:xfrm>
            <a:off x="691688" y="496976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敬业乐群     向上至善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07238F71-B118-459E-A288-CD088079BF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93" y="6014258"/>
            <a:ext cx="843742" cy="843742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A0F62057-DB6B-48F9-810F-BD9AA700E5AB}"/>
              </a:ext>
            </a:extLst>
          </p:cNvPr>
          <p:cNvSpPr txBox="1"/>
          <p:nvPr/>
        </p:nvSpPr>
        <p:spPr>
          <a:xfrm>
            <a:off x="9203101" y="6402716"/>
            <a:ext cx="2156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4887"/>
                </a:solidFill>
                <a:latin typeface="方正启体简体" panose="03000509000000000000" pitchFamily="65" charset="-122"/>
                <a:ea typeface="方正启体简体" panose="03000509000000000000" pitchFamily="65" charset="-122"/>
              </a:rPr>
              <a:t>来为求知  去做栋梁</a:t>
            </a:r>
          </a:p>
        </p:txBody>
      </p:sp>
    </p:spTree>
    <p:extLst>
      <p:ext uri="{BB962C8B-B14F-4D97-AF65-F5344CB8AC3E}">
        <p14:creationId xmlns:p14="http://schemas.microsoft.com/office/powerpoint/2010/main" val="2254853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9342245-1ABA-43D3-B1E7-BF4AE7C69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F357939-5F77-4FC2-8633-E894C66A2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F995FA8-F8F1-4BA3-8748-EDE572A6B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BBD20-3CDC-4CDF-9AD4-35577120E799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1CA21EB-D66A-4B1F-819A-F4F5A1D59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798953-186C-40F6-B3C3-663049039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0269E-FA21-4C8D-971F-FD36344625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803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0CE894-C48D-4A77-AEEB-19A65F8D3A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5CEC8E8-D515-4A6A-A94C-5794D65B28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9586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83BB89-8310-4221-ADAD-F795243AB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7D8FDE-17EA-48E2-A605-7D7D0B9DE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0758044"/>
      </p:ext>
    </p:extLst>
  </p:cSld>
  <p:clrMapOvr>
    <a:masterClrMapping/>
  </p:clrMapOvr>
</p:sld>
</file>

<file path=ppt/theme/theme1.xml><?xml version="1.0" encoding="utf-8"?>
<a:theme xmlns:a="http://schemas.openxmlformats.org/drawingml/2006/main" name="二中校风校训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二中校风校训主题" id="{01CC0149-E0FE-4344-9807-AD36AE1DCBDB}" vid="{1CD5B8B3-25D7-41DD-9C90-67EF0B43548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二中校风校训主题</Template>
  <TotalTime>0</TotalTime>
  <Words>0</Words>
  <Application>Microsoft Office PowerPoint</Application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等线</vt:lpstr>
      <vt:lpstr>等线 Light</vt:lpstr>
      <vt:lpstr>方正启体简体</vt:lpstr>
      <vt:lpstr>Arial</vt:lpstr>
      <vt:lpstr>二中校风校训主题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China</dc:creator>
  <cp:lastModifiedBy>China</cp:lastModifiedBy>
  <cp:revision>1</cp:revision>
  <dcterms:created xsi:type="dcterms:W3CDTF">2020-06-17T02:43:40Z</dcterms:created>
  <dcterms:modified xsi:type="dcterms:W3CDTF">2020-06-17T02:44:11Z</dcterms:modified>
</cp:coreProperties>
</file>