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A47820-8EAC-494C-B89F-FA4689E278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6CF0D2F-4131-48BF-8538-7D68456E0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A9EAFF-05D4-4C37-822F-2D568ADCC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F443-7955-4319-8A63-E0855A2521E6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7BA08D-5CB3-4BD5-82BF-C162AD688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AE1F3C-1F6E-4974-AA8B-E66619355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47E7-27B5-4EF5-9DD6-819D85B33E4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内容占位符 5">
            <a:extLst>
              <a:ext uri="{FF2B5EF4-FFF2-40B4-BE49-F238E27FC236}">
                <a16:creationId xmlns:a16="http://schemas.microsoft.com/office/drawing/2014/main" id="{9D28827A-07BD-4E09-ABDD-1360E28ABA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96899" y="-5796898"/>
            <a:ext cx="598199" cy="121920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6D2CF777-6B67-427A-8110-5AE89992C1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100"/>
            <a:ext cx="575267" cy="565706"/>
          </a:xfrm>
          <a:prstGeom prst="rect">
            <a:avLst/>
          </a:prstGeom>
        </p:spPr>
      </p:pic>
      <p:pic>
        <p:nvPicPr>
          <p:cNvPr id="9" name="内容占位符 5">
            <a:extLst>
              <a:ext uri="{FF2B5EF4-FFF2-40B4-BE49-F238E27FC236}">
                <a16:creationId xmlns:a16="http://schemas.microsoft.com/office/drawing/2014/main" id="{43D57B0D-A8AA-46AF-ADD7-9F91A7420D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73142" y="708321"/>
            <a:ext cx="45719" cy="12192000"/>
          </a:xfrm>
          <a:prstGeom prst="rect">
            <a:avLst/>
          </a:prstGeom>
          <a:effectLst/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1AE90DBF-EC9B-4039-9F15-1C457BBC8B2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51" y="279752"/>
            <a:ext cx="1776633" cy="29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154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4EC3EE-CB60-48E3-B8BE-0607F5F9A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0A16A8A-D5A8-467C-9680-033403949B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A67C99-C351-4B56-9001-B142A9752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F443-7955-4319-8A63-E0855A2521E6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C77072-A8CA-47F1-8602-02457C421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8660A46-099D-4AEF-AEE8-A3B81F76C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47E7-27B5-4EF5-9DD6-819D85B33E4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内容占位符 5">
            <a:extLst>
              <a:ext uri="{FF2B5EF4-FFF2-40B4-BE49-F238E27FC236}">
                <a16:creationId xmlns:a16="http://schemas.microsoft.com/office/drawing/2014/main" id="{70CDD888-36B2-4575-A6B1-81A2C59045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96899" y="-5796898"/>
            <a:ext cx="598199" cy="121920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44194F92-91E6-43A7-AC9B-D0B445240CA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100"/>
            <a:ext cx="575267" cy="565706"/>
          </a:xfrm>
          <a:prstGeom prst="rect">
            <a:avLst/>
          </a:prstGeom>
        </p:spPr>
      </p:pic>
      <p:pic>
        <p:nvPicPr>
          <p:cNvPr id="9" name="内容占位符 5">
            <a:extLst>
              <a:ext uri="{FF2B5EF4-FFF2-40B4-BE49-F238E27FC236}">
                <a16:creationId xmlns:a16="http://schemas.microsoft.com/office/drawing/2014/main" id="{7B56C7B2-B327-4A2A-BFA5-8541E4ACB0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73142" y="708321"/>
            <a:ext cx="45719" cy="12192000"/>
          </a:xfrm>
          <a:prstGeom prst="rect">
            <a:avLst/>
          </a:prstGeom>
          <a:effectLst/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24B500A-0572-4DCC-A1B7-69A6AD57665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51" y="279752"/>
            <a:ext cx="1776633" cy="29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582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37E897B-7F83-4463-9A75-395761CD87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80FCEBA-0BD0-4FBF-A5EB-3DD64F0FED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F2D9EFE-CDF2-4A0F-A97A-B01B97EC5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F443-7955-4319-8A63-E0855A2521E6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849B8C4-A594-4C8D-9EA6-A70BB03B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2D9BEFA-4E37-429A-8998-BED136A40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47E7-27B5-4EF5-9DD6-819D85B33E4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内容占位符 5">
            <a:extLst>
              <a:ext uri="{FF2B5EF4-FFF2-40B4-BE49-F238E27FC236}">
                <a16:creationId xmlns:a16="http://schemas.microsoft.com/office/drawing/2014/main" id="{752ED535-12C5-4EC2-A941-7A01BAEC0A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96899" y="-5796898"/>
            <a:ext cx="598199" cy="121920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053E97E8-D67A-4397-864A-52FEFD51AC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100"/>
            <a:ext cx="575267" cy="565706"/>
          </a:xfrm>
          <a:prstGeom prst="rect">
            <a:avLst/>
          </a:prstGeom>
        </p:spPr>
      </p:pic>
      <p:pic>
        <p:nvPicPr>
          <p:cNvPr id="9" name="内容占位符 5">
            <a:extLst>
              <a:ext uri="{FF2B5EF4-FFF2-40B4-BE49-F238E27FC236}">
                <a16:creationId xmlns:a16="http://schemas.microsoft.com/office/drawing/2014/main" id="{9AD0F1F1-710F-4700-895F-EDD6033343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73142" y="708321"/>
            <a:ext cx="45719" cy="12192000"/>
          </a:xfrm>
          <a:prstGeom prst="rect">
            <a:avLst/>
          </a:prstGeom>
          <a:effectLst/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072999DE-8A17-4D4F-B4B6-444772B2D0E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51" y="279752"/>
            <a:ext cx="1776633" cy="29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6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441222-6412-4A79-945F-FD680BC3E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AB8BB3-3B37-40CD-95D6-6E907393A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ECEBEA-0B0F-45E4-95BE-5AAB40ADF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F443-7955-4319-8A63-E0855A2521E6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75CC44C-EF72-4E85-9621-792821FBF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7CB9335-1FF2-406C-A5BA-04BD3F403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47E7-27B5-4EF5-9DD6-819D85B33E4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内容占位符 5">
            <a:extLst>
              <a:ext uri="{FF2B5EF4-FFF2-40B4-BE49-F238E27FC236}">
                <a16:creationId xmlns:a16="http://schemas.microsoft.com/office/drawing/2014/main" id="{6EE63EB4-399F-4F18-840B-4A4865312C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96899" y="-5796898"/>
            <a:ext cx="598199" cy="121920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0719CF40-7124-4406-8020-70B4DAF4A00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100"/>
            <a:ext cx="575267" cy="565706"/>
          </a:xfrm>
          <a:prstGeom prst="rect">
            <a:avLst/>
          </a:prstGeom>
        </p:spPr>
      </p:pic>
      <p:pic>
        <p:nvPicPr>
          <p:cNvPr id="9" name="内容占位符 5">
            <a:extLst>
              <a:ext uri="{FF2B5EF4-FFF2-40B4-BE49-F238E27FC236}">
                <a16:creationId xmlns:a16="http://schemas.microsoft.com/office/drawing/2014/main" id="{C6685426-5F54-4B8A-B494-49A710BF29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73142" y="708321"/>
            <a:ext cx="45719" cy="12192000"/>
          </a:xfrm>
          <a:prstGeom prst="rect">
            <a:avLst/>
          </a:prstGeom>
          <a:effectLst/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FF90A687-5C11-4BFD-8A2C-F05A06974B8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51" y="279752"/>
            <a:ext cx="1776633" cy="29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1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878723-8138-4406-B598-F6BD433A4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2822828-8CAF-428C-8FF3-6BC5A213D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CBD7415-E9B2-473A-ACF1-03B330281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F443-7955-4319-8A63-E0855A2521E6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AEF628-6937-4C32-91D6-65197F3AD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DA54771-7469-43DC-90EA-021C673B5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47E7-27B5-4EF5-9DD6-819D85B33E4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内容占位符 5">
            <a:extLst>
              <a:ext uri="{FF2B5EF4-FFF2-40B4-BE49-F238E27FC236}">
                <a16:creationId xmlns:a16="http://schemas.microsoft.com/office/drawing/2014/main" id="{69A5A1A8-71EB-4D74-AC54-0CC7EE0B55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96899" y="-5796898"/>
            <a:ext cx="598199" cy="121920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EB790A39-C810-42ED-9222-A791D7274C5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100"/>
            <a:ext cx="575267" cy="565706"/>
          </a:xfrm>
          <a:prstGeom prst="rect">
            <a:avLst/>
          </a:prstGeom>
        </p:spPr>
      </p:pic>
      <p:pic>
        <p:nvPicPr>
          <p:cNvPr id="9" name="内容占位符 5">
            <a:extLst>
              <a:ext uri="{FF2B5EF4-FFF2-40B4-BE49-F238E27FC236}">
                <a16:creationId xmlns:a16="http://schemas.microsoft.com/office/drawing/2014/main" id="{FB374C54-36D7-41F6-8526-3D650C317B5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73142" y="708321"/>
            <a:ext cx="45719" cy="12192000"/>
          </a:xfrm>
          <a:prstGeom prst="rect">
            <a:avLst/>
          </a:prstGeom>
          <a:effectLst/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75AF5D09-8176-4E21-9E13-EB9C906630B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51" y="279752"/>
            <a:ext cx="1776633" cy="29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62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3C7C6E-8AD9-4A54-91E0-9E0B7EAB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F8AB12-36EC-404B-9577-798D936957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46281EC-7157-4B08-9A9B-705C099ED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1A24483-B1B4-44E5-9A46-BF035CD62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F443-7955-4319-8A63-E0855A2521E6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7C61758-9DFE-4E27-ADAC-9E245309A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AACED83-2019-43E8-B0B0-65F0AE702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47E7-27B5-4EF5-9DD6-819D85B33E4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内容占位符 5">
            <a:extLst>
              <a:ext uri="{FF2B5EF4-FFF2-40B4-BE49-F238E27FC236}">
                <a16:creationId xmlns:a16="http://schemas.microsoft.com/office/drawing/2014/main" id="{8003FFC9-5066-47F5-93DD-C2CA40C34B4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96899" y="-5796898"/>
            <a:ext cx="598199" cy="121920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143C549-1118-40E8-A08E-14882E1C29E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100"/>
            <a:ext cx="575267" cy="565706"/>
          </a:xfrm>
          <a:prstGeom prst="rect">
            <a:avLst/>
          </a:prstGeom>
        </p:spPr>
      </p:pic>
      <p:pic>
        <p:nvPicPr>
          <p:cNvPr id="10" name="内容占位符 5">
            <a:extLst>
              <a:ext uri="{FF2B5EF4-FFF2-40B4-BE49-F238E27FC236}">
                <a16:creationId xmlns:a16="http://schemas.microsoft.com/office/drawing/2014/main" id="{EDF1E2E0-BCC4-4504-95E5-1AB38454B9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73142" y="708321"/>
            <a:ext cx="45719" cy="12192000"/>
          </a:xfrm>
          <a:prstGeom prst="rect">
            <a:avLst/>
          </a:prstGeom>
          <a:effectLst/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7F49B45C-A1F1-41F1-B32A-75987054032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51" y="279752"/>
            <a:ext cx="1776633" cy="29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430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80223A-94AD-47E8-BC08-58FE0BC97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F092135-091F-4993-8021-A342CC2E2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8356E8A-FC15-4068-93BC-3427C951C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008EA0F-857A-415D-A26E-3B2AF140A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ACAB28C-3025-4F14-B615-91872C5315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E04972A-759B-4847-8FE8-4CF15B098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F443-7955-4319-8A63-E0855A2521E6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8475493-F1C6-48C9-83D9-25E317DC3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30C4093-F460-4207-A83D-AE2473F58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47E7-27B5-4EF5-9DD6-819D85B33E4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内容占位符 5">
            <a:extLst>
              <a:ext uri="{FF2B5EF4-FFF2-40B4-BE49-F238E27FC236}">
                <a16:creationId xmlns:a16="http://schemas.microsoft.com/office/drawing/2014/main" id="{67055939-3C5B-4EEF-8389-3F0B33DE8B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96899" y="-5796898"/>
            <a:ext cx="598199" cy="121920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0033047F-0CD8-4F09-94BB-B2678AD3CE6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100"/>
            <a:ext cx="575267" cy="565706"/>
          </a:xfrm>
          <a:prstGeom prst="rect">
            <a:avLst/>
          </a:prstGeom>
        </p:spPr>
      </p:pic>
      <p:pic>
        <p:nvPicPr>
          <p:cNvPr id="12" name="内容占位符 5">
            <a:extLst>
              <a:ext uri="{FF2B5EF4-FFF2-40B4-BE49-F238E27FC236}">
                <a16:creationId xmlns:a16="http://schemas.microsoft.com/office/drawing/2014/main" id="{EADCC8F3-7D71-4CD6-B654-5A935DA364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73142" y="708321"/>
            <a:ext cx="45719" cy="12192000"/>
          </a:xfrm>
          <a:prstGeom prst="rect">
            <a:avLst/>
          </a:prstGeom>
          <a:effectLst/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27B0963C-591D-4E94-81E3-D11F16ACC4E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51" y="279752"/>
            <a:ext cx="1776633" cy="29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99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E12982-FB6F-4622-94AC-315EFD19B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09682E4-0B8A-4ADF-A441-83CE472B3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F443-7955-4319-8A63-E0855A2521E6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82EE3F4-8CE3-4EB8-A4E9-B7B6280ED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F50F34A-AD60-4B2E-9BE4-C494B47A4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47E7-27B5-4EF5-9DD6-819D85B33E4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641F4A33-3F67-47AF-A192-E5F8B80440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96899" y="-5796898"/>
            <a:ext cx="598199" cy="121920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32D778C-F047-4D2B-875E-95D6575D6BE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100"/>
            <a:ext cx="575267" cy="565706"/>
          </a:xfrm>
          <a:prstGeom prst="rect">
            <a:avLst/>
          </a:prstGeom>
        </p:spPr>
      </p:pic>
      <p:pic>
        <p:nvPicPr>
          <p:cNvPr id="8" name="内容占位符 5">
            <a:extLst>
              <a:ext uri="{FF2B5EF4-FFF2-40B4-BE49-F238E27FC236}">
                <a16:creationId xmlns:a16="http://schemas.microsoft.com/office/drawing/2014/main" id="{D10EDCC4-7765-4856-8407-1B78DA6E45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73142" y="708321"/>
            <a:ext cx="45719" cy="12192000"/>
          </a:xfrm>
          <a:prstGeom prst="rect">
            <a:avLst/>
          </a:prstGeom>
          <a:effectLst/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F1804FDD-9F47-4D6E-8DF6-08F0C554CF8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51" y="279752"/>
            <a:ext cx="1776633" cy="29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89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4CE8AF-87D8-4DB2-8868-AE8E119A0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F443-7955-4319-8A63-E0855A2521E6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FD5A1B7-5822-41ED-8CAE-6B63AE2F7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35198ED-45C9-4F38-A75A-89CDA3074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47E7-27B5-4EF5-9DD6-819D85B33E4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内容占位符 5">
            <a:extLst>
              <a:ext uri="{FF2B5EF4-FFF2-40B4-BE49-F238E27FC236}">
                <a16:creationId xmlns:a16="http://schemas.microsoft.com/office/drawing/2014/main" id="{ED2746EF-6E86-430A-ADA2-3FB0B11DE4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96899" y="-5796898"/>
            <a:ext cx="598199" cy="121920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AE37A7E-D896-4F6E-A527-2BC94410F23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100"/>
            <a:ext cx="575267" cy="565706"/>
          </a:xfrm>
          <a:prstGeom prst="rect">
            <a:avLst/>
          </a:prstGeom>
        </p:spPr>
      </p:pic>
      <p:pic>
        <p:nvPicPr>
          <p:cNvPr id="7" name="内容占位符 5">
            <a:extLst>
              <a:ext uri="{FF2B5EF4-FFF2-40B4-BE49-F238E27FC236}">
                <a16:creationId xmlns:a16="http://schemas.microsoft.com/office/drawing/2014/main" id="{296E13CD-5639-414A-BA57-FBAC619C74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73142" y="708321"/>
            <a:ext cx="45719" cy="12192000"/>
          </a:xfrm>
          <a:prstGeom prst="rect">
            <a:avLst/>
          </a:prstGeom>
          <a:effectLst/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15B981EA-C99F-42E8-BC8E-C73F6C4A6BD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51" y="279752"/>
            <a:ext cx="1776633" cy="29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523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4D3BE9-4834-4C56-9734-727B87E77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C59FF7-63B6-4E49-8F2D-71B4DCA37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271F11D-D048-4F2A-86D1-58DD086B6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3C5E37B-72C5-4BF9-B85B-AFE8013DE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F443-7955-4319-8A63-E0855A2521E6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14D25BA-B86E-40C8-84E9-317B5CE7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C33590D-1B51-4C22-8E1C-2EEF5656D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47E7-27B5-4EF5-9DD6-819D85B33E4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内容占位符 5">
            <a:extLst>
              <a:ext uri="{FF2B5EF4-FFF2-40B4-BE49-F238E27FC236}">
                <a16:creationId xmlns:a16="http://schemas.microsoft.com/office/drawing/2014/main" id="{E64B2237-8BEB-4A7A-B923-D958FFCF9D5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96899" y="-5796898"/>
            <a:ext cx="598199" cy="121920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FDAA00BF-2C1B-482D-9D54-3591CA25ACA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100"/>
            <a:ext cx="575267" cy="565706"/>
          </a:xfrm>
          <a:prstGeom prst="rect">
            <a:avLst/>
          </a:prstGeom>
        </p:spPr>
      </p:pic>
      <p:pic>
        <p:nvPicPr>
          <p:cNvPr id="10" name="内容占位符 5">
            <a:extLst>
              <a:ext uri="{FF2B5EF4-FFF2-40B4-BE49-F238E27FC236}">
                <a16:creationId xmlns:a16="http://schemas.microsoft.com/office/drawing/2014/main" id="{A12F50A6-53B5-4D68-B77A-A211E4B265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73142" y="708321"/>
            <a:ext cx="45719" cy="12192000"/>
          </a:xfrm>
          <a:prstGeom prst="rect">
            <a:avLst/>
          </a:prstGeom>
          <a:effectLst/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1EC90A40-E0B1-4F4A-B48B-BCABB9EA40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51" y="279752"/>
            <a:ext cx="1776633" cy="29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3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D7BA06-FA0D-483B-A20B-5E91C55AF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3589A1C-FA25-466B-BDE0-F6136997B7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DCAF1DF-F7EA-4B3F-B531-866F245FB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0ABBFF3-41F6-45CB-8BB2-DE8860FE4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F443-7955-4319-8A63-E0855A2521E6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4CD1F8-E156-447D-965E-79D85690A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579F2F1-E91E-4267-91E3-DC9B70E1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47E7-27B5-4EF5-9DD6-819D85B33E4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内容占位符 5">
            <a:extLst>
              <a:ext uri="{FF2B5EF4-FFF2-40B4-BE49-F238E27FC236}">
                <a16:creationId xmlns:a16="http://schemas.microsoft.com/office/drawing/2014/main" id="{3430E66B-7EF6-493A-8955-353F2F6BE3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96899" y="-5796898"/>
            <a:ext cx="598199" cy="121920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850B08AE-8E92-4A5D-BF0D-2B1517DB41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100"/>
            <a:ext cx="575267" cy="565706"/>
          </a:xfrm>
          <a:prstGeom prst="rect">
            <a:avLst/>
          </a:prstGeom>
        </p:spPr>
      </p:pic>
      <p:pic>
        <p:nvPicPr>
          <p:cNvPr id="10" name="内容占位符 5">
            <a:extLst>
              <a:ext uri="{FF2B5EF4-FFF2-40B4-BE49-F238E27FC236}">
                <a16:creationId xmlns:a16="http://schemas.microsoft.com/office/drawing/2014/main" id="{C542D978-BED2-419C-9F11-8A3B552AA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73142" y="708321"/>
            <a:ext cx="45719" cy="12192000"/>
          </a:xfrm>
          <a:prstGeom prst="rect">
            <a:avLst/>
          </a:prstGeom>
          <a:effectLst/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0C99723A-4F19-49B2-BA15-D621B1BB202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51" y="279752"/>
            <a:ext cx="1776633" cy="29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74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A0AF00E-11FC-4D44-9E88-FE6478FB4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71D1A14-C6F3-4DA7-9A9A-2F03E5ED3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A31F2B-30EB-48DC-A5D1-8201B15AB7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3F443-7955-4319-8A63-E0855A2521E6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C1CBA0A-736F-43E1-A594-705072FB2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A8CD6E-B7FA-4A5F-90F3-EC2B0649C9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247E7-27B5-4EF5-9DD6-819D85B33E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730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B4B437-C6DB-46C9-843C-49497D0001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28CB12-C79B-46B7-A0BA-3521F82169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87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China</dc:creator>
  <cp:lastModifiedBy>China</cp:lastModifiedBy>
  <cp:revision>1</cp:revision>
  <dcterms:created xsi:type="dcterms:W3CDTF">2020-06-17T02:38:29Z</dcterms:created>
  <dcterms:modified xsi:type="dcterms:W3CDTF">2020-06-17T02:39:28Z</dcterms:modified>
</cp:coreProperties>
</file>