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609855E4-4E20-4787-A0DC-B49AFE1FD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9611844-E5E6-4F6E-BCFF-2F66BB434A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9" name="内容占位符 3">
            <a:extLst>
              <a:ext uri="{FF2B5EF4-FFF2-40B4-BE49-F238E27FC236}">
                <a16:creationId xmlns:a16="http://schemas.microsoft.com/office/drawing/2014/main" id="{657B3083-C101-4920-9E1C-C8965EE672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ADAA1F7-7F07-48D5-934D-7DDD08F8745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2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9E7C71-D318-46EA-8499-9EA752EC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0B031E-15BB-4AA5-A506-5C3F0684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3D27ED-60C2-49EC-82C2-14D224B7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451088-5F18-426D-BBA7-8EBBAD61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3E12BE-49CB-49AE-9F32-F0EBCEBF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E425C0FE-D50A-4BEB-8476-50B34569C9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00FC67B-A639-45B7-A137-77206CA4A1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9" name="内容占位符 3">
            <a:extLst>
              <a:ext uri="{FF2B5EF4-FFF2-40B4-BE49-F238E27FC236}">
                <a16:creationId xmlns:a16="http://schemas.microsoft.com/office/drawing/2014/main" id="{D30E29C7-B1EB-4FBE-BBF1-7FBCA19619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2347CE7-6508-41F4-87A9-3ACE328AA89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CF88EF6-2D9E-403B-AE8A-4E91FB5F6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3E16DA-C973-474E-B849-3AC51F4A3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5530CC-F6F6-458F-B453-A01F0186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B501B6-735F-40E4-AF08-CFFD6847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F819F-4C10-4A95-A6DF-85292169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F0F3A3D8-25B9-4A7F-A723-D1618DD0F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970687A-B3C8-49E2-8C7A-78E479D1C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9" name="内容占位符 3">
            <a:extLst>
              <a:ext uri="{FF2B5EF4-FFF2-40B4-BE49-F238E27FC236}">
                <a16:creationId xmlns:a16="http://schemas.microsoft.com/office/drawing/2014/main" id="{BE39DC33-B902-4400-8631-715E5FC7A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2A64BD6-C99C-4F3F-BE59-C1A10DA8D00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631D20-8429-40E8-8A83-28938C6E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004F24-0897-48C7-8209-B3271C1B0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61A0D0-C4C5-4FDF-8F32-85A6041D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9F83B5-8C27-41FD-835C-3394854C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03472E-2752-4F97-82F7-57DB07F3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D2CB6C91-8212-4F07-A0CA-3D49FD6067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E05E579-575C-4605-98A2-EF31CD14BB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9" name="内容占位符 3">
            <a:extLst>
              <a:ext uri="{FF2B5EF4-FFF2-40B4-BE49-F238E27FC236}">
                <a16:creationId xmlns:a16="http://schemas.microsoft.com/office/drawing/2014/main" id="{7C89FACE-96CF-4E64-82F5-6263CA37A7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2AB542F-E9FC-4CE0-A49A-7AD7782F64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F1F0C-A303-4E2F-9458-4CB60F9AD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78D287-BB0B-4D53-B9FE-5A9AA507A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81D316-0EEC-4926-8D25-75CC1C33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5D648D-B5E2-4B89-8E8B-F57675A9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BC534E-8902-49CA-8E42-2E4F1B37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46F543A0-E426-4CED-BEA5-9711316508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A9CEBA8-2380-42BC-A5E9-50C0CEB67F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9" name="内容占位符 3">
            <a:extLst>
              <a:ext uri="{FF2B5EF4-FFF2-40B4-BE49-F238E27FC236}">
                <a16:creationId xmlns:a16="http://schemas.microsoft.com/office/drawing/2014/main" id="{986E6DD5-1219-40FC-BE11-8AB70F6847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89B78A1-A689-42F7-8381-885ECA489F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BA872D-B72D-4AD0-BDA7-E4E9E7F86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A8D754-EE08-4DDB-A830-03289315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7D9DFB-F389-4338-9191-FB8B8841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A4506C-87E8-4AE4-AA03-16C3DCEA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88E2CC-6BCC-46D1-A586-524DC6CA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0F1411-53E2-469B-A940-127AE471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3">
            <a:extLst>
              <a:ext uri="{FF2B5EF4-FFF2-40B4-BE49-F238E27FC236}">
                <a16:creationId xmlns:a16="http://schemas.microsoft.com/office/drawing/2014/main" id="{D3536493-B0DE-467F-A132-CD753B07C9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98F6B70-EAB8-45D3-86B4-B8F5463377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10" name="内容占位符 3">
            <a:extLst>
              <a:ext uri="{FF2B5EF4-FFF2-40B4-BE49-F238E27FC236}">
                <a16:creationId xmlns:a16="http://schemas.microsoft.com/office/drawing/2014/main" id="{221A7161-4040-4322-8F94-DFD5376428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7DA40E2-D871-4B56-8527-420982CE6F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4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164BDB-D784-47CF-9E27-4723CB71B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522951-F990-400B-9C3B-522AA0223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CCE5A-3B53-4FAD-A84E-B40C0E625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D2CABA1-8482-4CC2-BE5A-51E94B256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237FDB7-2DC1-4CE8-B5CD-A7908E28F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8B8A769-EDF0-474B-946D-2502F4DF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55A082D-9A57-4187-A984-8EA4EB71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7662751-36A4-452D-82AD-F5D1A1AF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内容占位符 3">
            <a:extLst>
              <a:ext uri="{FF2B5EF4-FFF2-40B4-BE49-F238E27FC236}">
                <a16:creationId xmlns:a16="http://schemas.microsoft.com/office/drawing/2014/main" id="{6F4F2280-48E9-400F-8E6B-CD1598EF0A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3A409DE-8C54-46F0-B8EB-142B955796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12" name="内容占位符 3">
            <a:extLst>
              <a:ext uri="{FF2B5EF4-FFF2-40B4-BE49-F238E27FC236}">
                <a16:creationId xmlns:a16="http://schemas.microsoft.com/office/drawing/2014/main" id="{E7E252BF-0650-48BD-9D18-D5AA99965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3EE3DEC-7AC2-43D7-BF5D-8A64852E5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5416B-C74D-435D-A5CB-F661A201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CA178E-BD6B-403E-8BE7-59518616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5F6231-AEFC-4654-B558-235FAAF3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9363F8-7402-4CC2-9751-DC3F0CBB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内容占位符 3">
            <a:extLst>
              <a:ext uri="{FF2B5EF4-FFF2-40B4-BE49-F238E27FC236}">
                <a16:creationId xmlns:a16="http://schemas.microsoft.com/office/drawing/2014/main" id="{07EB8312-AA80-4234-A5C1-0D942E1F7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B939649-5EB8-4DD5-9E8D-3FB35E5303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8" name="内容占位符 3">
            <a:extLst>
              <a:ext uri="{FF2B5EF4-FFF2-40B4-BE49-F238E27FC236}">
                <a16:creationId xmlns:a16="http://schemas.microsoft.com/office/drawing/2014/main" id="{4E37DB09-62F4-43ED-A9C9-443B933F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8F09A40-F288-476F-9D91-C2D1156020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2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71E75C-9356-4708-A5FA-3DC620B0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18E42C-539F-4040-83C3-EBBAE589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22BAEF8-9B54-465F-BDEB-18E246AD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内容占位符 3">
            <a:extLst>
              <a:ext uri="{FF2B5EF4-FFF2-40B4-BE49-F238E27FC236}">
                <a16:creationId xmlns:a16="http://schemas.microsoft.com/office/drawing/2014/main" id="{A7BE0592-D034-43ED-9C57-9C32BFB8E8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B91846E-F972-46C5-9AED-23A71B8D52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99FFB3B1-3BF7-4569-A9A5-12DDFFDE5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3F31069-D95B-4171-ADF7-10E5F4D329D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8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22EC78-5467-4BFC-9D57-39747B51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50E453-1936-437F-9CF0-74BAD217F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37AD4B-10B7-456B-BADA-42194DF85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19FD65-B822-4965-A98F-16C68E9E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3BBAA3-710E-495C-A772-01D53DA3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7D8F7A-5C3C-4221-8674-3A960B3A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3">
            <a:extLst>
              <a:ext uri="{FF2B5EF4-FFF2-40B4-BE49-F238E27FC236}">
                <a16:creationId xmlns:a16="http://schemas.microsoft.com/office/drawing/2014/main" id="{978EBD80-3725-4825-8458-2FF4819AEC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836493C-FE45-4E5B-A274-3078F337F0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10" name="内容占位符 3">
            <a:extLst>
              <a:ext uri="{FF2B5EF4-FFF2-40B4-BE49-F238E27FC236}">
                <a16:creationId xmlns:a16="http://schemas.microsoft.com/office/drawing/2014/main" id="{D479527A-E6A8-47E8-8316-E7B22C5D00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6E01D1F-B17E-4476-892F-3C70F9B080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2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DA6F32-C53A-4497-A842-8E543CA7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1FACD90-C1E5-4903-B90C-3B253CD4E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A4070C-6247-4DAD-BE1E-1918EE683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FFBA0E-3980-4270-9A38-852F127F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F2DE62-2FE5-45D6-9413-D8617559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5CAB8C-7156-4730-9039-8EDC7B4B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3">
            <a:extLst>
              <a:ext uri="{FF2B5EF4-FFF2-40B4-BE49-F238E27FC236}">
                <a16:creationId xmlns:a16="http://schemas.microsoft.com/office/drawing/2014/main" id="{D9512F2A-79A4-4580-A602-15D966C53C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76029" y="-5795242"/>
            <a:ext cx="639942" cy="121920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5C5F0F1-8F1D-472C-A2A3-14EF3AE53E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2" y="263463"/>
            <a:ext cx="1702647" cy="285642"/>
          </a:xfrm>
          <a:prstGeom prst="rect">
            <a:avLst/>
          </a:prstGeom>
        </p:spPr>
      </p:pic>
      <p:pic>
        <p:nvPicPr>
          <p:cNvPr id="10" name="内容占位符 3">
            <a:extLst>
              <a:ext uri="{FF2B5EF4-FFF2-40B4-BE49-F238E27FC236}">
                <a16:creationId xmlns:a16="http://schemas.microsoft.com/office/drawing/2014/main" id="{C222DBAE-32E8-4C7C-89F4-F51C459791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69529" y="723427"/>
            <a:ext cx="52944" cy="12192002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D07F286-9B3A-45D5-BCCE-AE27AAC5206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9"/>
            <a:ext cx="591849" cy="5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9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79D45F-DF98-44DC-BC9E-EC029975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F986C0-A9F3-446F-A32A-E37A3F175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92B25F-BE6C-4B53-8378-92558CF1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06B-9E84-41CC-BAC0-56FC7C6F23D0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030913-D158-4B8F-8C42-F2645528C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4FE87C-A418-4B00-97FC-4BD3522CF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EAE4-6BC6-4957-9189-5A98BA82C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68BBA6-6370-4F5A-BE3C-4368A938E3F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CCD02B-D98F-4604-B5AF-98DFAA90A45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99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China</cp:lastModifiedBy>
  <cp:revision>1</cp:revision>
  <dcterms:created xsi:type="dcterms:W3CDTF">2020-06-17T02:35:35Z</dcterms:created>
  <dcterms:modified xsi:type="dcterms:W3CDTF">2020-06-17T02:37:51Z</dcterms:modified>
</cp:coreProperties>
</file>