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内容占位符 3">
            <a:extLst>
              <a:ext uri="{FF2B5EF4-FFF2-40B4-BE49-F238E27FC236}">
                <a16:creationId xmlns:a16="http://schemas.microsoft.com/office/drawing/2014/main" id="{609855E4-4E20-4787-A0DC-B49AFE1FD0A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776029" y="-5795242"/>
            <a:ext cx="639942" cy="1219200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29611844-E5E6-4F6E-BCFF-2F66BB434AF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92" y="263463"/>
            <a:ext cx="1702647" cy="285642"/>
          </a:xfrm>
          <a:prstGeom prst="rect">
            <a:avLst/>
          </a:prstGeom>
        </p:spPr>
      </p:pic>
      <p:pic>
        <p:nvPicPr>
          <p:cNvPr id="9" name="内容占位符 3">
            <a:extLst>
              <a:ext uri="{FF2B5EF4-FFF2-40B4-BE49-F238E27FC236}">
                <a16:creationId xmlns:a16="http://schemas.microsoft.com/office/drawing/2014/main" id="{657B3083-C101-4920-9E1C-C8965EE672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069529" y="723427"/>
            <a:ext cx="52944" cy="12192002"/>
          </a:xfrm>
          <a:prstGeom prst="rect">
            <a:avLst/>
          </a:prstGeom>
          <a:effectLst/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7ADAA1F7-7F07-48D5-934D-7DDD08F8745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099"/>
            <a:ext cx="591849" cy="582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82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9E7C71-D318-46EA-8499-9EA752EC9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00B031E-15BB-4AA5-A506-5C3F06847D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A3D27ED-60C2-49EC-82C2-14D224B76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E06B-9E84-41CC-BAC0-56FC7C6F23D0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2451088-5F18-426D-BBA7-8EBBAD61D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03E12BE-49CB-49AE-9F32-F0EBCEBFB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1EAE4-6BC6-4957-9189-5A98BA82C993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内容占位符 3">
            <a:extLst>
              <a:ext uri="{FF2B5EF4-FFF2-40B4-BE49-F238E27FC236}">
                <a16:creationId xmlns:a16="http://schemas.microsoft.com/office/drawing/2014/main" id="{E425C0FE-D50A-4BEB-8476-50B34569C9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776029" y="-5795242"/>
            <a:ext cx="639942" cy="1219200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A00FC67B-A639-45B7-A137-77206CA4A10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92" y="263463"/>
            <a:ext cx="1702647" cy="285642"/>
          </a:xfrm>
          <a:prstGeom prst="rect">
            <a:avLst/>
          </a:prstGeom>
        </p:spPr>
      </p:pic>
      <p:pic>
        <p:nvPicPr>
          <p:cNvPr id="9" name="内容占位符 3">
            <a:extLst>
              <a:ext uri="{FF2B5EF4-FFF2-40B4-BE49-F238E27FC236}">
                <a16:creationId xmlns:a16="http://schemas.microsoft.com/office/drawing/2014/main" id="{D30E29C7-B1EB-4FBE-BBF1-7FBCA19619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069529" y="723427"/>
            <a:ext cx="52944" cy="12192002"/>
          </a:xfrm>
          <a:prstGeom prst="rect">
            <a:avLst/>
          </a:prstGeom>
          <a:effectLst/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52347CE7-6508-41F4-87A9-3ACE328AA89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099"/>
            <a:ext cx="591849" cy="582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16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CF88EF6-2D9E-403B-AE8A-4E91FB5F6B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E3E16DA-C973-474E-B849-3AC51F4A3C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F5530CC-F6F6-458F-B453-A01F0186F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E06B-9E84-41CC-BAC0-56FC7C6F23D0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EB501B6-735F-40E4-AF08-CFFD68475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2CF819F-4C10-4A95-A6DF-852921692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1EAE4-6BC6-4957-9189-5A98BA82C993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内容占位符 3">
            <a:extLst>
              <a:ext uri="{FF2B5EF4-FFF2-40B4-BE49-F238E27FC236}">
                <a16:creationId xmlns:a16="http://schemas.microsoft.com/office/drawing/2014/main" id="{F0F3A3D8-25B9-4A7F-A723-D1618DD0F4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776029" y="-5795242"/>
            <a:ext cx="639942" cy="1219200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4970687A-B3C8-49E2-8C7A-78E479D1CAF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92" y="263463"/>
            <a:ext cx="1702647" cy="285642"/>
          </a:xfrm>
          <a:prstGeom prst="rect">
            <a:avLst/>
          </a:prstGeom>
        </p:spPr>
      </p:pic>
      <p:pic>
        <p:nvPicPr>
          <p:cNvPr id="9" name="内容占位符 3">
            <a:extLst>
              <a:ext uri="{FF2B5EF4-FFF2-40B4-BE49-F238E27FC236}">
                <a16:creationId xmlns:a16="http://schemas.microsoft.com/office/drawing/2014/main" id="{BE39DC33-B902-4400-8631-715E5FC7A0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069529" y="723427"/>
            <a:ext cx="52944" cy="12192002"/>
          </a:xfrm>
          <a:prstGeom prst="rect">
            <a:avLst/>
          </a:prstGeom>
          <a:effectLst/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22A64BD6-C99C-4F3F-BE59-C1A10DA8D00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099"/>
            <a:ext cx="591849" cy="582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495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631D20-8429-40E8-8A83-28938C6E6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9004F24-0897-48C7-8209-B3271C1B0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461A0D0-C4C5-4FDF-8F32-85A6041DC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E06B-9E84-41CC-BAC0-56FC7C6F23D0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79F83B5-8C27-41FD-835C-3394854CF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403472E-2752-4F97-82F7-57DB07F35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1EAE4-6BC6-4957-9189-5A98BA82C993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内容占位符 3">
            <a:extLst>
              <a:ext uri="{FF2B5EF4-FFF2-40B4-BE49-F238E27FC236}">
                <a16:creationId xmlns:a16="http://schemas.microsoft.com/office/drawing/2014/main" id="{D2CB6C91-8212-4F07-A0CA-3D49FD6067F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776029" y="-5795242"/>
            <a:ext cx="639942" cy="1219200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7E05E579-575C-4605-98A2-EF31CD14BBC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92" y="263463"/>
            <a:ext cx="1702647" cy="285642"/>
          </a:xfrm>
          <a:prstGeom prst="rect">
            <a:avLst/>
          </a:prstGeom>
        </p:spPr>
      </p:pic>
      <p:pic>
        <p:nvPicPr>
          <p:cNvPr id="9" name="内容占位符 3">
            <a:extLst>
              <a:ext uri="{FF2B5EF4-FFF2-40B4-BE49-F238E27FC236}">
                <a16:creationId xmlns:a16="http://schemas.microsoft.com/office/drawing/2014/main" id="{7C89FACE-96CF-4E64-82F5-6263CA37A79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069529" y="723427"/>
            <a:ext cx="52944" cy="12192002"/>
          </a:xfrm>
          <a:prstGeom prst="rect">
            <a:avLst/>
          </a:prstGeom>
          <a:effectLst/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C2AB542F-E9FC-4CE0-A49A-7AD7782F64D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099"/>
            <a:ext cx="591849" cy="582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4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5F1F0C-A303-4E2F-9458-4CB60F9AD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B78D287-BB0B-4D53-B9FE-5A9AA507A2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381D316-0EEC-4926-8D25-75CC1C33B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E06B-9E84-41CC-BAC0-56FC7C6F23D0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75D648D-B5E2-4B89-8E8B-F57675A9D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5BC534E-8902-49CA-8E42-2E4F1B370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1EAE4-6BC6-4957-9189-5A98BA82C993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内容占位符 3">
            <a:extLst>
              <a:ext uri="{FF2B5EF4-FFF2-40B4-BE49-F238E27FC236}">
                <a16:creationId xmlns:a16="http://schemas.microsoft.com/office/drawing/2014/main" id="{46F543A0-E426-4CED-BEA5-9711316508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776029" y="-5795242"/>
            <a:ext cx="639942" cy="1219200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BA9CEBA8-2380-42BC-A5E9-50C0CEB67F7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92" y="263463"/>
            <a:ext cx="1702647" cy="285642"/>
          </a:xfrm>
          <a:prstGeom prst="rect">
            <a:avLst/>
          </a:prstGeom>
        </p:spPr>
      </p:pic>
      <p:pic>
        <p:nvPicPr>
          <p:cNvPr id="9" name="内容占位符 3">
            <a:extLst>
              <a:ext uri="{FF2B5EF4-FFF2-40B4-BE49-F238E27FC236}">
                <a16:creationId xmlns:a16="http://schemas.microsoft.com/office/drawing/2014/main" id="{986E6DD5-1219-40FC-BE11-8AB70F6847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069529" y="723427"/>
            <a:ext cx="52944" cy="12192002"/>
          </a:xfrm>
          <a:prstGeom prst="rect">
            <a:avLst/>
          </a:prstGeom>
          <a:effectLst/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389B78A1-A689-42F7-8381-885ECA489F0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099"/>
            <a:ext cx="591849" cy="582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440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BA872D-B72D-4AD0-BDA7-E4E9E7F86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5A8D754-EE08-4DDB-A830-03289315F2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D7D9DFB-F389-4338-9191-FB8B8841EF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8A4506C-87E8-4AE4-AA03-16C3DCEA3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E06B-9E84-41CC-BAC0-56FC7C6F23D0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188E2CC-6BCC-46D1-A586-524DC6CA5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90F1411-53E2-469B-A940-127AE4710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1EAE4-6BC6-4957-9189-5A98BA82C993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内容占位符 3">
            <a:extLst>
              <a:ext uri="{FF2B5EF4-FFF2-40B4-BE49-F238E27FC236}">
                <a16:creationId xmlns:a16="http://schemas.microsoft.com/office/drawing/2014/main" id="{D3536493-B0DE-467F-A132-CD753B07C9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776029" y="-5795242"/>
            <a:ext cx="639942" cy="1219200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498F6B70-EAB8-45D3-86B4-B8F54633773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92" y="263463"/>
            <a:ext cx="1702647" cy="285642"/>
          </a:xfrm>
          <a:prstGeom prst="rect">
            <a:avLst/>
          </a:prstGeom>
        </p:spPr>
      </p:pic>
      <p:pic>
        <p:nvPicPr>
          <p:cNvPr id="10" name="内容占位符 3">
            <a:extLst>
              <a:ext uri="{FF2B5EF4-FFF2-40B4-BE49-F238E27FC236}">
                <a16:creationId xmlns:a16="http://schemas.microsoft.com/office/drawing/2014/main" id="{221A7161-4040-4322-8F94-DFD5376428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069529" y="723427"/>
            <a:ext cx="52944" cy="12192002"/>
          </a:xfrm>
          <a:prstGeom prst="rect">
            <a:avLst/>
          </a:prstGeom>
          <a:effectLst/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57DA40E2-D871-4B56-8527-420982CE6F2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099"/>
            <a:ext cx="591849" cy="582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940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164BDB-D784-47CF-9E27-4723CB71B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4522951-F990-400B-9C3B-522AA0223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0ACCE5A-3B53-4FAD-A84E-B40C0E625C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D2CABA1-8482-4CC2-BE5A-51E94B2562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237FDB7-2DC1-4CE8-B5CD-A7908E28FC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8B8A769-EDF0-474B-946D-2502F4DF6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E06B-9E84-41CC-BAC0-56FC7C6F23D0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55A082D-9A57-4187-A984-8EA4EB713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7662751-36A4-452D-82AD-F5D1A1AF0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1EAE4-6BC6-4957-9189-5A98BA82C993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0" name="内容占位符 3">
            <a:extLst>
              <a:ext uri="{FF2B5EF4-FFF2-40B4-BE49-F238E27FC236}">
                <a16:creationId xmlns:a16="http://schemas.microsoft.com/office/drawing/2014/main" id="{6F4F2280-48E9-400F-8E6B-CD1598EF0A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776029" y="-5795242"/>
            <a:ext cx="639942" cy="1219200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E3A409DE-8C54-46F0-B8EB-142B9557969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92" y="263463"/>
            <a:ext cx="1702647" cy="285642"/>
          </a:xfrm>
          <a:prstGeom prst="rect">
            <a:avLst/>
          </a:prstGeom>
        </p:spPr>
      </p:pic>
      <p:pic>
        <p:nvPicPr>
          <p:cNvPr id="12" name="内容占位符 3">
            <a:extLst>
              <a:ext uri="{FF2B5EF4-FFF2-40B4-BE49-F238E27FC236}">
                <a16:creationId xmlns:a16="http://schemas.microsoft.com/office/drawing/2014/main" id="{E7E252BF-0650-48BD-9D18-D5AA999657C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069529" y="723427"/>
            <a:ext cx="52944" cy="12192002"/>
          </a:xfrm>
          <a:prstGeom prst="rect">
            <a:avLst/>
          </a:prstGeom>
          <a:effectLst/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13EE3DEC-7AC2-43D7-BF5D-8A64852E576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099"/>
            <a:ext cx="591849" cy="582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531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75416B-C74D-435D-A5CB-F661A201C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2CA178E-BD6B-403E-8BE7-595186161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E06B-9E84-41CC-BAC0-56FC7C6F23D0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45F6231-AEFC-4654-B558-235FAAF39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09363F8-7402-4CC2-9751-DC3F0CBB2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1EAE4-6BC6-4957-9189-5A98BA82C993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6" name="内容占位符 3">
            <a:extLst>
              <a:ext uri="{FF2B5EF4-FFF2-40B4-BE49-F238E27FC236}">
                <a16:creationId xmlns:a16="http://schemas.microsoft.com/office/drawing/2014/main" id="{07EB8312-AA80-4234-A5C1-0D942E1F76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776029" y="-5795242"/>
            <a:ext cx="639942" cy="1219200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7B939649-5EB8-4DD5-9E8D-3FB35E53036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92" y="263463"/>
            <a:ext cx="1702647" cy="285642"/>
          </a:xfrm>
          <a:prstGeom prst="rect">
            <a:avLst/>
          </a:prstGeom>
        </p:spPr>
      </p:pic>
      <p:pic>
        <p:nvPicPr>
          <p:cNvPr id="8" name="内容占位符 3">
            <a:extLst>
              <a:ext uri="{FF2B5EF4-FFF2-40B4-BE49-F238E27FC236}">
                <a16:creationId xmlns:a16="http://schemas.microsoft.com/office/drawing/2014/main" id="{4E37DB09-62F4-43ED-A9C9-443B933F42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069529" y="723427"/>
            <a:ext cx="52944" cy="12192002"/>
          </a:xfrm>
          <a:prstGeom prst="rect">
            <a:avLst/>
          </a:prstGeom>
          <a:effectLst/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A8F09A40-F288-476F-9D91-C2D1156020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099"/>
            <a:ext cx="591849" cy="582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422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171E75C-9356-4708-A5FA-3DC620B02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E06B-9E84-41CC-BAC0-56FC7C6F23D0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718E42C-539F-4040-83C3-EBBAE5897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22BAEF8-9B54-465F-BDEB-18E246AD0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1EAE4-6BC6-4957-9189-5A98BA82C993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5" name="内容占位符 3">
            <a:extLst>
              <a:ext uri="{FF2B5EF4-FFF2-40B4-BE49-F238E27FC236}">
                <a16:creationId xmlns:a16="http://schemas.microsoft.com/office/drawing/2014/main" id="{A7BE0592-D034-43ED-9C57-9C32BFB8E89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776029" y="-5795242"/>
            <a:ext cx="639942" cy="1219200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9B91846E-F972-46C5-9AED-23A71B8D520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92" y="263463"/>
            <a:ext cx="1702647" cy="285642"/>
          </a:xfrm>
          <a:prstGeom prst="rect">
            <a:avLst/>
          </a:prstGeom>
        </p:spPr>
      </p:pic>
      <p:pic>
        <p:nvPicPr>
          <p:cNvPr id="7" name="内容占位符 3">
            <a:extLst>
              <a:ext uri="{FF2B5EF4-FFF2-40B4-BE49-F238E27FC236}">
                <a16:creationId xmlns:a16="http://schemas.microsoft.com/office/drawing/2014/main" id="{99FFB3B1-3BF7-4569-A9A5-12DDFFDE5C4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069529" y="723427"/>
            <a:ext cx="52944" cy="12192002"/>
          </a:xfrm>
          <a:prstGeom prst="rect">
            <a:avLst/>
          </a:prstGeom>
          <a:effectLst/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3F31069-D95B-4171-ADF7-10E5F4D329D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099"/>
            <a:ext cx="591849" cy="582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687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22EC78-5467-4BFC-9D57-39747B51A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450E453-1936-437F-9CF0-74BAD217F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737AD4B-10B7-456B-BADA-42194DF85C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219FD65-B822-4965-A98F-16C68E9E3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E06B-9E84-41CC-BAC0-56FC7C6F23D0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33BBAA3-710E-495C-A772-01D53DA38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C7D8F7A-5C3C-4221-8674-3A960B3AD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1EAE4-6BC6-4957-9189-5A98BA82C993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内容占位符 3">
            <a:extLst>
              <a:ext uri="{FF2B5EF4-FFF2-40B4-BE49-F238E27FC236}">
                <a16:creationId xmlns:a16="http://schemas.microsoft.com/office/drawing/2014/main" id="{978EBD80-3725-4825-8458-2FF4819AEC3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776029" y="-5795242"/>
            <a:ext cx="639942" cy="1219200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B836493C-FE45-4E5B-A274-3078F337F05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92" y="263463"/>
            <a:ext cx="1702647" cy="285642"/>
          </a:xfrm>
          <a:prstGeom prst="rect">
            <a:avLst/>
          </a:prstGeom>
        </p:spPr>
      </p:pic>
      <p:pic>
        <p:nvPicPr>
          <p:cNvPr id="10" name="内容占位符 3">
            <a:extLst>
              <a:ext uri="{FF2B5EF4-FFF2-40B4-BE49-F238E27FC236}">
                <a16:creationId xmlns:a16="http://schemas.microsoft.com/office/drawing/2014/main" id="{D479527A-E6A8-47E8-8316-E7B22C5D004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069529" y="723427"/>
            <a:ext cx="52944" cy="12192002"/>
          </a:xfrm>
          <a:prstGeom prst="rect">
            <a:avLst/>
          </a:prstGeom>
          <a:effectLst/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F6E01D1F-B17E-4476-892F-3C70F9B080C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099"/>
            <a:ext cx="591849" cy="582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920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DA6F32-C53A-4497-A842-8E543CA72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1FACD90-C1E5-4903-B90C-3B253CD4E3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9A4070C-6247-4DAD-BE1E-1918EE683F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1FFBA0E-3980-4270-9A38-852F127FA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E06B-9E84-41CC-BAC0-56FC7C6F23D0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3F2DE62-2FE5-45D6-9413-D86175591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E5CAB8C-7156-4730-9039-8EDC7B4BC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1EAE4-6BC6-4957-9189-5A98BA82C993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内容占位符 3">
            <a:extLst>
              <a:ext uri="{FF2B5EF4-FFF2-40B4-BE49-F238E27FC236}">
                <a16:creationId xmlns:a16="http://schemas.microsoft.com/office/drawing/2014/main" id="{D9512F2A-79A4-4580-A602-15D966C53CC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776029" y="-5795242"/>
            <a:ext cx="639942" cy="1219200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15C5F0F1-8F1D-472C-A2A3-14EF3AE53E1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92" y="263463"/>
            <a:ext cx="1702647" cy="285642"/>
          </a:xfrm>
          <a:prstGeom prst="rect">
            <a:avLst/>
          </a:prstGeom>
        </p:spPr>
      </p:pic>
      <p:pic>
        <p:nvPicPr>
          <p:cNvPr id="10" name="内容占位符 3">
            <a:extLst>
              <a:ext uri="{FF2B5EF4-FFF2-40B4-BE49-F238E27FC236}">
                <a16:creationId xmlns:a16="http://schemas.microsoft.com/office/drawing/2014/main" id="{C222DBAE-32E8-4C7C-89F4-F51C459791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069529" y="723427"/>
            <a:ext cx="52944" cy="12192002"/>
          </a:xfrm>
          <a:prstGeom prst="rect">
            <a:avLst/>
          </a:prstGeom>
          <a:effectLst/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4D07F286-9B3A-45D5-BCCE-AE27AAC5206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099"/>
            <a:ext cx="591849" cy="582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192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579D45F-DF98-44DC-BC9E-EC0299751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CF986C0-A9F3-446F-A32A-E37A3F175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692B25F-BE6C-4B53-8378-92558CF126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EE06B-9E84-41CC-BAC0-56FC7C6F23D0}" type="datetimeFigureOut">
              <a:rPr lang="zh-CN" altLang="en-US" smtClean="0"/>
              <a:t>2020/6/17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1030913-D158-4B8F-8C42-F2645528CD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54FE87C-A418-4B00-97FC-4BD3522CFC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1EAE4-6BC6-4957-9189-5A98BA82C9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795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68BBA6-6370-4F5A-BE3C-4368A938E3F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6CCD02B-D98F-4604-B5AF-98DFAA90A451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3996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China</dc:creator>
  <cp:lastModifiedBy>China</cp:lastModifiedBy>
  <cp:revision>1</cp:revision>
  <dcterms:created xsi:type="dcterms:W3CDTF">2020-06-17T02:35:35Z</dcterms:created>
  <dcterms:modified xsi:type="dcterms:W3CDTF">2020-06-17T02:37:51Z</dcterms:modified>
</cp:coreProperties>
</file>